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93" r:id="rId6"/>
    <p:sldId id="294" r:id="rId7"/>
    <p:sldId id="295" r:id="rId8"/>
    <p:sldId id="261" r:id="rId9"/>
    <p:sldId id="262" r:id="rId10"/>
    <p:sldId id="263" r:id="rId11"/>
    <p:sldId id="264" r:id="rId12"/>
    <p:sldId id="296" r:id="rId13"/>
    <p:sldId id="297" r:id="rId14"/>
    <p:sldId id="298" r:id="rId15"/>
    <p:sldId id="299" r:id="rId16"/>
    <p:sldId id="267" r:id="rId17"/>
    <p:sldId id="266" r:id="rId18"/>
    <p:sldId id="271" r:id="rId19"/>
    <p:sldId id="272" r:id="rId20"/>
    <p:sldId id="290" r:id="rId21"/>
    <p:sldId id="273" r:id="rId22"/>
    <p:sldId id="274" r:id="rId23"/>
    <p:sldId id="275" r:id="rId24"/>
    <p:sldId id="277" r:id="rId25"/>
    <p:sldId id="278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CkNiGhT\Desktop\Project%20COE485\phy%20values%20in%20d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ED VS  DISTANCE</a:t>
            </a:r>
            <a:endParaRPr lang="en-US" dirty="0"/>
          </a:p>
        </c:rich>
      </c:tx>
      <c:layout>
        <c:manualLayout>
          <c:xMode val="edge"/>
          <c:yMode val="edge"/>
          <c:x val="0.22004279356384801"/>
          <c:y val="2.3148129501715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5"/>
          <c:order val="0"/>
          <c:tx>
            <c:v>Round 1</c:v>
          </c:tx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21</c:v>
                </c:pt>
                <c:pt idx="1">
                  <c:v>33</c:v>
                </c:pt>
                <c:pt idx="2">
                  <c:v>26</c:v>
                </c:pt>
                <c:pt idx="3">
                  <c:v>27</c:v>
                </c:pt>
                <c:pt idx="4">
                  <c:v>21</c:v>
                </c:pt>
                <c:pt idx="5">
                  <c:v>26</c:v>
                </c:pt>
                <c:pt idx="6">
                  <c:v>24</c:v>
                </c:pt>
                <c:pt idx="7">
                  <c:v>21</c:v>
                </c:pt>
                <c:pt idx="8">
                  <c:v>32</c:v>
                </c:pt>
                <c:pt idx="9">
                  <c:v>31</c:v>
                </c:pt>
                <c:pt idx="10">
                  <c:v>36</c:v>
                </c:pt>
                <c:pt idx="11">
                  <c:v>31</c:v>
                </c:pt>
                <c:pt idx="12">
                  <c:v>32</c:v>
                </c:pt>
                <c:pt idx="13">
                  <c:v>35</c:v>
                </c:pt>
                <c:pt idx="14">
                  <c:v>45</c:v>
                </c:pt>
              </c:numCache>
            </c:numRef>
          </c:val>
          <c:smooth val="0"/>
        </c:ser>
        <c:ser>
          <c:idx val="16"/>
          <c:order val="1"/>
          <c:tx>
            <c:v>Round 2</c:v>
          </c:tx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0">
                  <c:v>27</c:v>
                </c:pt>
                <c:pt idx="1">
                  <c:v>31</c:v>
                </c:pt>
                <c:pt idx="2">
                  <c:v>26</c:v>
                </c:pt>
                <c:pt idx="3">
                  <c:v>27</c:v>
                </c:pt>
                <c:pt idx="4">
                  <c:v>10</c:v>
                </c:pt>
                <c:pt idx="5">
                  <c:v>25</c:v>
                </c:pt>
                <c:pt idx="6">
                  <c:v>23</c:v>
                </c:pt>
                <c:pt idx="7">
                  <c:v>24</c:v>
                </c:pt>
                <c:pt idx="8">
                  <c:v>32</c:v>
                </c:pt>
                <c:pt idx="9">
                  <c:v>30</c:v>
                </c:pt>
                <c:pt idx="10">
                  <c:v>36</c:v>
                </c:pt>
                <c:pt idx="11">
                  <c:v>30</c:v>
                </c:pt>
                <c:pt idx="12">
                  <c:v>33</c:v>
                </c:pt>
                <c:pt idx="13">
                  <c:v>36</c:v>
                </c:pt>
                <c:pt idx="14">
                  <c:v>45</c:v>
                </c:pt>
              </c:numCache>
            </c:numRef>
          </c:val>
          <c:smooth val="0"/>
        </c:ser>
        <c:ser>
          <c:idx val="17"/>
          <c:order val="2"/>
          <c:tx>
            <c:v>Round 3</c:v>
          </c:tx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  <c:pt idx="0">
                  <c:v>29</c:v>
                </c:pt>
                <c:pt idx="1">
                  <c:v>33</c:v>
                </c:pt>
                <c:pt idx="2">
                  <c:v>27</c:v>
                </c:pt>
                <c:pt idx="3">
                  <c:v>28</c:v>
                </c:pt>
                <c:pt idx="4">
                  <c:v>16</c:v>
                </c:pt>
                <c:pt idx="5">
                  <c:v>27</c:v>
                </c:pt>
                <c:pt idx="6">
                  <c:v>24</c:v>
                </c:pt>
                <c:pt idx="7">
                  <c:v>19</c:v>
                </c:pt>
                <c:pt idx="8">
                  <c:v>30</c:v>
                </c:pt>
                <c:pt idx="9">
                  <c:v>32</c:v>
                </c:pt>
                <c:pt idx="10">
                  <c:v>37</c:v>
                </c:pt>
                <c:pt idx="11">
                  <c:v>30</c:v>
                </c:pt>
                <c:pt idx="12">
                  <c:v>33</c:v>
                </c:pt>
                <c:pt idx="13">
                  <c:v>35</c:v>
                </c:pt>
                <c:pt idx="14">
                  <c:v>45</c:v>
                </c:pt>
              </c:numCache>
            </c:numRef>
          </c:val>
          <c:smooth val="0"/>
        </c:ser>
        <c:ser>
          <c:idx val="18"/>
          <c:order val="3"/>
          <c:tx>
            <c:v>Round 4</c:v>
          </c:tx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  <c:pt idx="0">
                  <c:v>24</c:v>
                </c:pt>
                <c:pt idx="1">
                  <c:v>33</c:v>
                </c:pt>
                <c:pt idx="2">
                  <c:v>27</c:v>
                </c:pt>
                <c:pt idx="3">
                  <c:v>27</c:v>
                </c:pt>
                <c:pt idx="4">
                  <c:v>22</c:v>
                </c:pt>
                <c:pt idx="5">
                  <c:v>26</c:v>
                </c:pt>
                <c:pt idx="6">
                  <c:v>25</c:v>
                </c:pt>
                <c:pt idx="7">
                  <c:v>21</c:v>
                </c:pt>
                <c:pt idx="8">
                  <c:v>32</c:v>
                </c:pt>
                <c:pt idx="9">
                  <c:v>30</c:v>
                </c:pt>
                <c:pt idx="10">
                  <c:v>33</c:v>
                </c:pt>
                <c:pt idx="11">
                  <c:v>30</c:v>
                </c:pt>
                <c:pt idx="12">
                  <c:v>35</c:v>
                </c:pt>
                <c:pt idx="13">
                  <c:v>35</c:v>
                </c:pt>
                <c:pt idx="14">
                  <c:v>45</c:v>
                </c:pt>
              </c:numCache>
            </c:numRef>
          </c:val>
          <c:smooth val="0"/>
        </c:ser>
        <c:ser>
          <c:idx val="19"/>
          <c:order val="4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Sheet1!$B$7:$P$7</c:f>
              <c:numCache>
                <c:formatCode>General</c:formatCode>
                <c:ptCount val="15"/>
                <c:pt idx="0">
                  <c:v>27</c:v>
                </c:pt>
                <c:pt idx="1">
                  <c:v>33</c:v>
                </c:pt>
                <c:pt idx="2">
                  <c:v>29</c:v>
                </c:pt>
                <c:pt idx="3">
                  <c:v>29</c:v>
                </c:pt>
                <c:pt idx="4">
                  <c:v>14</c:v>
                </c:pt>
                <c:pt idx="5">
                  <c:v>25</c:v>
                </c:pt>
                <c:pt idx="6">
                  <c:v>20</c:v>
                </c:pt>
                <c:pt idx="7">
                  <c:v>18</c:v>
                </c:pt>
                <c:pt idx="8">
                  <c:v>32</c:v>
                </c:pt>
                <c:pt idx="9">
                  <c:v>30</c:v>
                </c:pt>
                <c:pt idx="10">
                  <c:v>37</c:v>
                </c:pt>
                <c:pt idx="11">
                  <c:v>33</c:v>
                </c:pt>
                <c:pt idx="12">
                  <c:v>30</c:v>
                </c:pt>
                <c:pt idx="13">
                  <c:v>33</c:v>
                </c:pt>
                <c:pt idx="14">
                  <c:v>45</c:v>
                </c:pt>
              </c:numCache>
            </c:numRef>
          </c:val>
          <c:smooth val="0"/>
        </c:ser>
        <c:ser>
          <c:idx val="20"/>
          <c:order val="5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Sheet1!$B$8:$P$8</c:f>
              <c:numCache>
                <c:formatCode>General</c:formatCode>
                <c:ptCount val="15"/>
                <c:pt idx="0">
                  <c:v>25</c:v>
                </c:pt>
                <c:pt idx="1">
                  <c:v>31</c:v>
                </c:pt>
                <c:pt idx="2">
                  <c:v>27</c:v>
                </c:pt>
                <c:pt idx="3">
                  <c:v>29</c:v>
                </c:pt>
                <c:pt idx="4">
                  <c:v>21</c:v>
                </c:pt>
                <c:pt idx="5">
                  <c:v>26</c:v>
                </c:pt>
                <c:pt idx="6">
                  <c:v>23</c:v>
                </c:pt>
                <c:pt idx="7">
                  <c:v>20</c:v>
                </c:pt>
                <c:pt idx="8">
                  <c:v>31</c:v>
                </c:pt>
                <c:pt idx="9">
                  <c:v>30</c:v>
                </c:pt>
                <c:pt idx="10">
                  <c:v>36</c:v>
                </c:pt>
                <c:pt idx="11">
                  <c:v>33</c:v>
                </c:pt>
                <c:pt idx="12">
                  <c:v>33</c:v>
                </c:pt>
                <c:pt idx="13">
                  <c:v>34</c:v>
                </c:pt>
                <c:pt idx="14">
                  <c:v>45</c:v>
                </c:pt>
              </c:numCache>
            </c:numRef>
          </c:val>
          <c:smooth val="0"/>
        </c:ser>
        <c:ser>
          <c:idx val="21"/>
          <c:order val="6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Sheet1!$B$9:$P$9</c:f>
              <c:numCache>
                <c:formatCode>General</c:formatCode>
                <c:ptCount val="15"/>
                <c:pt idx="0">
                  <c:v>27</c:v>
                </c:pt>
                <c:pt idx="1">
                  <c:v>30</c:v>
                </c:pt>
                <c:pt idx="2">
                  <c:v>28</c:v>
                </c:pt>
                <c:pt idx="3">
                  <c:v>29</c:v>
                </c:pt>
                <c:pt idx="4">
                  <c:v>14</c:v>
                </c:pt>
                <c:pt idx="5">
                  <c:v>27</c:v>
                </c:pt>
                <c:pt idx="6">
                  <c:v>15</c:v>
                </c:pt>
                <c:pt idx="7">
                  <c:v>21</c:v>
                </c:pt>
                <c:pt idx="8">
                  <c:v>32</c:v>
                </c:pt>
                <c:pt idx="9">
                  <c:v>31</c:v>
                </c:pt>
                <c:pt idx="10">
                  <c:v>35</c:v>
                </c:pt>
                <c:pt idx="11">
                  <c:v>29</c:v>
                </c:pt>
                <c:pt idx="12">
                  <c:v>30</c:v>
                </c:pt>
                <c:pt idx="13">
                  <c:v>39</c:v>
                </c:pt>
                <c:pt idx="14">
                  <c:v>45</c:v>
                </c:pt>
              </c:numCache>
            </c:numRef>
          </c:val>
          <c:smooth val="0"/>
        </c:ser>
        <c:ser>
          <c:idx val="22"/>
          <c:order val="7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Sheet1!$B$10:$P$10</c:f>
              <c:numCache>
                <c:formatCode>General</c:formatCode>
                <c:ptCount val="15"/>
                <c:pt idx="0">
                  <c:v>27</c:v>
                </c:pt>
                <c:pt idx="1">
                  <c:v>30</c:v>
                </c:pt>
                <c:pt idx="2">
                  <c:v>24</c:v>
                </c:pt>
                <c:pt idx="3">
                  <c:v>29</c:v>
                </c:pt>
                <c:pt idx="4">
                  <c:v>15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30</c:v>
                </c:pt>
                <c:pt idx="9">
                  <c:v>30</c:v>
                </c:pt>
                <c:pt idx="10">
                  <c:v>36</c:v>
                </c:pt>
                <c:pt idx="11">
                  <c:v>30</c:v>
                </c:pt>
                <c:pt idx="12">
                  <c:v>36</c:v>
                </c:pt>
                <c:pt idx="13">
                  <c:v>39</c:v>
                </c:pt>
                <c:pt idx="14">
                  <c:v>45</c:v>
                </c:pt>
              </c:numCache>
            </c:numRef>
          </c:val>
          <c:smooth val="0"/>
        </c:ser>
        <c:ser>
          <c:idx val="23"/>
          <c:order val="8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Sheet1!$B$11:$P$11</c:f>
              <c:numCache>
                <c:formatCode>General</c:formatCode>
                <c:ptCount val="15"/>
                <c:pt idx="0">
                  <c:v>27</c:v>
                </c:pt>
                <c:pt idx="1">
                  <c:v>30</c:v>
                </c:pt>
                <c:pt idx="2">
                  <c:v>27</c:v>
                </c:pt>
                <c:pt idx="3">
                  <c:v>30</c:v>
                </c:pt>
                <c:pt idx="4">
                  <c:v>16</c:v>
                </c:pt>
                <c:pt idx="5">
                  <c:v>19</c:v>
                </c:pt>
                <c:pt idx="6">
                  <c:v>24</c:v>
                </c:pt>
                <c:pt idx="7">
                  <c:v>19</c:v>
                </c:pt>
                <c:pt idx="8">
                  <c:v>27</c:v>
                </c:pt>
                <c:pt idx="9">
                  <c:v>31</c:v>
                </c:pt>
                <c:pt idx="10">
                  <c:v>35</c:v>
                </c:pt>
                <c:pt idx="11">
                  <c:v>30</c:v>
                </c:pt>
                <c:pt idx="12">
                  <c:v>30</c:v>
                </c:pt>
                <c:pt idx="13">
                  <c:v>36</c:v>
                </c:pt>
                <c:pt idx="14">
                  <c:v>45</c:v>
                </c:pt>
              </c:numCache>
            </c:numRef>
          </c:val>
          <c:smooth val="0"/>
        </c:ser>
        <c:ser>
          <c:idx val="24"/>
          <c:order val="9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Sheet1!$B$12:$P$12</c:f>
              <c:numCache>
                <c:formatCode>General</c:formatCode>
                <c:ptCount val="15"/>
                <c:pt idx="0">
                  <c:v>27</c:v>
                </c:pt>
                <c:pt idx="1">
                  <c:v>31</c:v>
                </c:pt>
                <c:pt idx="2">
                  <c:v>27</c:v>
                </c:pt>
                <c:pt idx="3">
                  <c:v>27</c:v>
                </c:pt>
                <c:pt idx="4">
                  <c:v>17</c:v>
                </c:pt>
                <c:pt idx="5">
                  <c:v>18</c:v>
                </c:pt>
                <c:pt idx="6">
                  <c:v>15</c:v>
                </c:pt>
                <c:pt idx="7">
                  <c:v>17</c:v>
                </c:pt>
                <c:pt idx="8">
                  <c:v>30</c:v>
                </c:pt>
                <c:pt idx="9">
                  <c:v>31</c:v>
                </c:pt>
                <c:pt idx="10">
                  <c:v>37</c:v>
                </c:pt>
                <c:pt idx="11">
                  <c:v>30</c:v>
                </c:pt>
                <c:pt idx="12">
                  <c:v>35</c:v>
                </c:pt>
                <c:pt idx="13">
                  <c:v>39</c:v>
                </c:pt>
                <c:pt idx="14">
                  <c:v>45</c:v>
                </c:pt>
              </c:numCache>
            </c:numRef>
          </c:val>
          <c:smooth val="0"/>
        </c:ser>
        <c:ser>
          <c:idx val="25"/>
          <c:order val="10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Sheet1!$B$13:$P$13</c:f>
              <c:numCache>
                <c:formatCode>General</c:formatCode>
                <c:ptCount val="15"/>
                <c:pt idx="0">
                  <c:v>27</c:v>
                </c:pt>
                <c:pt idx="1">
                  <c:v>30</c:v>
                </c:pt>
                <c:pt idx="2">
                  <c:v>27</c:v>
                </c:pt>
                <c:pt idx="3">
                  <c:v>25</c:v>
                </c:pt>
                <c:pt idx="4">
                  <c:v>16</c:v>
                </c:pt>
                <c:pt idx="5">
                  <c:v>26</c:v>
                </c:pt>
                <c:pt idx="6">
                  <c:v>21</c:v>
                </c:pt>
                <c:pt idx="7">
                  <c:v>21</c:v>
                </c:pt>
                <c:pt idx="8">
                  <c:v>33</c:v>
                </c:pt>
                <c:pt idx="9">
                  <c:v>30</c:v>
                </c:pt>
                <c:pt idx="10">
                  <c:v>36</c:v>
                </c:pt>
                <c:pt idx="11">
                  <c:v>32</c:v>
                </c:pt>
                <c:pt idx="12">
                  <c:v>23</c:v>
                </c:pt>
                <c:pt idx="13">
                  <c:v>33</c:v>
                </c:pt>
                <c:pt idx="14">
                  <c:v>45</c:v>
                </c:pt>
              </c:numCache>
            </c:numRef>
          </c:val>
          <c:smooth val="0"/>
        </c:ser>
        <c:ser>
          <c:idx val="26"/>
          <c:order val="11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Sheet1!$B$14:$P$14</c:f>
              <c:numCache>
                <c:formatCode>General</c:formatCode>
                <c:ptCount val="15"/>
                <c:pt idx="0">
                  <c:v>27</c:v>
                </c:pt>
                <c:pt idx="1">
                  <c:v>30</c:v>
                </c:pt>
                <c:pt idx="2">
                  <c:v>24</c:v>
                </c:pt>
                <c:pt idx="3">
                  <c:v>29</c:v>
                </c:pt>
                <c:pt idx="4">
                  <c:v>18</c:v>
                </c:pt>
                <c:pt idx="5">
                  <c:v>27</c:v>
                </c:pt>
                <c:pt idx="6">
                  <c:v>29</c:v>
                </c:pt>
                <c:pt idx="7">
                  <c:v>24</c:v>
                </c:pt>
                <c:pt idx="8">
                  <c:v>33</c:v>
                </c:pt>
                <c:pt idx="9">
                  <c:v>31</c:v>
                </c:pt>
                <c:pt idx="10">
                  <c:v>36</c:v>
                </c:pt>
                <c:pt idx="11">
                  <c:v>30</c:v>
                </c:pt>
                <c:pt idx="12">
                  <c:v>31</c:v>
                </c:pt>
                <c:pt idx="13">
                  <c:v>38</c:v>
                </c:pt>
                <c:pt idx="14">
                  <c:v>45</c:v>
                </c:pt>
              </c:numCache>
            </c:numRef>
          </c:val>
          <c:smooth val="0"/>
        </c:ser>
        <c:ser>
          <c:idx val="27"/>
          <c:order val="12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Sheet1!$B$15:$P$15</c:f>
              <c:numCache>
                <c:formatCode>General</c:formatCode>
                <c:ptCount val="15"/>
                <c:pt idx="0">
                  <c:v>27</c:v>
                </c:pt>
                <c:pt idx="1">
                  <c:v>33</c:v>
                </c:pt>
                <c:pt idx="2">
                  <c:v>27</c:v>
                </c:pt>
                <c:pt idx="3">
                  <c:v>29</c:v>
                </c:pt>
                <c:pt idx="4">
                  <c:v>23</c:v>
                </c:pt>
                <c:pt idx="5">
                  <c:v>24</c:v>
                </c:pt>
                <c:pt idx="6">
                  <c:v>24</c:v>
                </c:pt>
                <c:pt idx="7">
                  <c:v>17</c:v>
                </c:pt>
                <c:pt idx="8">
                  <c:v>31</c:v>
                </c:pt>
                <c:pt idx="9">
                  <c:v>31</c:v>
                </c:pt>
                <c:pt idx="10">
                  <c:v>33</c:v>
                </c:pt>
                <c:pt idx="11">
                  <c:v>30</c:v>
                </c:pt>
                <c:pt idx="12">
                  <c:v>33</c:v>
                </c:pt>
                <c:pt idx="13">
                  <c:v>39</c:v>
                </c:pt>
                <c:pt idx="14">
                  <c:v>45</c:v>
                </c:pt>
              </c:numCache>
            </c:numRef>
          </c:val>
          <c:smooth val="0"/>
        </c:ser>
        <c:ser>
          <c:idx val="28"/>
          <c:order val="13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Sheet1!$B$16:$P$16</c:f>
              <c:numCache>
                <c:formatCode>General</c:formatCode>
                <c:ptCount val="15"/>
                <c:pt idx="0">
                  <c:v>27</c:v>
                </c:pt>
                <c:pt idx="1">
                  <c:v>33</c:v>
                </c:pt>
                <c:pt idx="2">
                  <c:v>21</c:v>
                </c:pt>
                <c:pt idx="3">
                  <c:v>28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20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30</c:v>
                </c:pt>
                <c:pt idx="12">
                  <c:v>33</c:v>
                </c:pt>
                <c:pt idx="13">
                  <c:v>24</c:v>
                </c:pt>
                <c:pt idx="14">
                  <c:v>45</c:v>
                </c:pt>
              </c:numCache>
            </c:numRef>
          </c:val>
          <c:smooth val="0"/>
        </c:ser>
        <c:ser>
          <c:idx val="29"/>
          <c:order val="14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Sheet1!$B$17:$P$17</c:f>
              <c:numCache>
                <c:formatCode>General</c:formatCode>
                <c:ptCount val="15"/>
                <c:pt idx="0">
                  <c:v>27</c:v>
                </c:pt>
                <c:pt idx="1">
                  <c:v>32</c:v>
                </c:pt>
                <c:pt idx="2">
                  <c:v>27</c:v>
                </c:pt>
                <c:pt idx="3">
                  <c:v>30</c:v>
                </c:pt>
                <c:pt idx="4">
                  <c:v>26</c:v>
                </c:pt>
                <c:pt idx="5">
                  <c:v>27</c:v>
                </c:pt>
                <c:pt idx="6">
                  <c:v>24</c:v>
                </c:pt>
                <c:pt idx="7">
                  <c:v>20</c:v>
                </c:pt>
                <c:pt idx="8">
                  <c:v>31</c:v>
                </c:pt>
                <c:pt idx="9">
                  <c:v>31</c:v>
                </c:pt>
                <c:pt idx="10">
                  <c:v>35</c:v>
                </c:pt>
                <c:pt idx="11">
                  <c:v>30</c:v>
                </c:pt>
                <c:pt idx="12">
                  <c:v>36</c:v>
                </c:pt>
                <c:pt idx="13">
                  <c:v>39</c:v>
                </c:pt>
                <c:pt idx="14">
                  <c:v>45</c:v>
                </c:pt>
              </c:numCache>
            </c:numRef>
          </c:val>
          <c:smooth val="0"/>
        </c:ser>
        <c:ser>
          <c:idx val="0"/>
          <c:order val="15"/>
          <c:tx>
            <c:v>Round 1</c:v>
          </c:tx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21</c:v>
                </c:pt>
                <c:pt idx="1">
                  <c:v>33</c:v>
                </c:pt>
                <c:pt idx="2">
                  <c:v>26</c:v>
                </c:pt>
                <c:pt idx="3">
                  <c:v>27</c:v>
                </c:pt>
                <c:pt idx="4">
                  <c:v>21</c:v>
                </c:pt>
                <c:pt idx="5">
                  <c:v>26</c:v>
                </c:pt>
                <c:pt idx="6">
                  <c:v>24</c:v>
                </c:pt>
                <c:pt idx="7">
                  <c:v>21</c:v>
                </c:pt>
                <c:pt idx="8">
                  <c:v>32</c:v>
                </c:pt>
                <c:pt idx="9">
                  <c:v>31</c:v>
                </c:pt>
                <c:pt idx="10">
                  <c:v>36</c:v>
                </c:pt>
                <c:pt idx="11">
                  <c:v>31</c:v>
                </c:pt>
                <c:pt idx="12">
                  <c:v>32</c:v>
                </c:pt>
                <c:pt idx="13">
                  <c:v>35</c:v>
                </c:pt>
                <c:pt idx="14">
                  <c:v>45</c:v>
                </c:pt>
              </c:numCache>
            </c:numRef>
          </c:val>
          <c:smooth val="1"/>
        </c:ser>
        <c:ser>
          <c:idx val="1"/>
          <c:order val="16"/>
          <c:tx>
            <c:v>Round 2</c:v>
          </c:tx>
          <c:trendline>
            <c:trendlineType val="linear"/>
            <c:dispRSqr val="0"/>
            <c:dispEq val="0"/>
          </c:trendline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0">
                  <c:v>27</c:v>
                </c:pt>
                <c:pt idx="1">
                  <c:v>31</c:v>
                </c:pt>
                <c:pt idx="2">
                  <c:v>26</c:v>
                </c:pt>
                <c:pt idx="3">
                  <c:v>27</c:v>
                </c:pt>
                <c:pt idx="4">
                  <c:v>10</c:v>
                </c:pt>
                <c:pt idx="5">
                  <c:v>25</c:v>
                </c:pt>
                <c:pt idx="6">
                  <c:v>23</c:v>
                </c:pt>
                <c:pt idx="7">
                  <c:v>24</c:v>
                </c:pt>
                <c:pt idx="8">
                  <c:v>32</c:v>
                </c:pt>
                <c:pt idx="9">
                  <c:v>30</c:v>
                </c:pt>
                <c:pt idx="10">
                  <c:v>36</c:v>
                </c:pt>
                <c:pt idx="11">
                  <c:v>30</c:v>
                </c:pt>
                <c:pt idx="12">
                  <c:v>33</c:v>
                </c:pt>
                <c:pt idx="13">
                  <c:v>36</c:v>
                </c:pt>
                <c:pt idx="14">
                  <c:v>45</c:v>
                </c:pt>
              </c:numCache>
            </c:numRef>
          </c:val>
          <c:smooth val="1"/>
        </c:ser>
        <c:ser>
          <c:idx val="2"/>
          <c:order val="17"/>
          <c:tx>
            <c:v>Round 3</c:v>
          </c:tx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  <c:pt idx="0">
                  <c:v>29</c:v>
                </c:pt>
                <c:pt idx="1">
                  <c:v>33</c:v>
                </c:pt>
                <c:pt idx="2">
                  <c:v>27</c:v>
                </c:pt>
                <c:pt idx="3">
                  <c:v>28</c:v>
                </c:pt>
                <c:pt idx="4">
                  <c:v>16</c:v>
                </c:pt>
                <c:pt idx="5">
                  <c:v>27</c:v>
                </c:pt>
                <c:pt idx="6">
                  <c:v>24</c:v>
                </c:pt>
                <c:pt idx="7">
                  <c:v>19</c:v>
                </c:pt>
                <c:pt idx="8">
                  <c:v>30</c:v>
                </c:pt>
                <c:pt idx="9">
                  <c:v>32</c:v>
                </c:pt>
                <c:pt idx="10">
                  <c:v>37</c:v>
                </c:pt>
                <c:pt idx="11">
                  <c:v>30</c:v>
                </c:pt>
                <c:pt idx="12">
                  <c:v>33</c:v>
                </c:pt>
                <c:pt idx="13">
                  <c:v>35</c:v>
                </c:pt>
                <c:pt idx="14">
                  <c:v>45</c:v>
                </c:pt>
              </c:numCache>
            </c:numRef>
          </c:val>
          <c:smooth val="1"/>
        </c:ser>
        <c:ser>
          <c:idx val="3"/>
          <c:order val="18"/>
          <c:tx>
            <c:v>Round 4</c:v>
          </c:tx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  <c:pt idx="0">
                  <c:v>24</c:v>
                </c:pt>
                <c:pt idx="1">
                  <c:v>33</c:v>
                </c:pt>
                <c:pt idx="2">
                  <c:v>27</c:v>
                </c:pt>
                <c:pt idx="3">
                  <c:v>27</c:v>
                </c:pt>
                <c:pt idx="4">
                  <c:v>22</c:v>
                </c:pt>
                <c:pt idx="5">
                  <c:v>26</c:v>
                </c:pt>
                <c:pt idx="6">
                  <c:v>25</c:v>
                </c:pt>
                <c:pt idx="7">
                  <c:v>21</c:v>
                </c:pt>
                <c:pt idx="8">
                  <c:v>32</c:v>
                </c:pt>
                <c:pt idx="9">
                  <c:v>30</c:v>
                </c:pt>
                <c:pt idx="10">
                  <c:v>33</c:v>
                </c:pt>
                <c:pt idx="11">
                  <c:v>30</c:v>
                </c:pt>
                <c:pt idx="12">
                  <c:v>35</c:v>
                </c:pt>
                <c:pt idx="13">
                  <c:v>35</c:v>
                </c:pt>
                <c:pt idx="14">
                  <c:v>45</c:v>
                </c:pt>
              </c:numCache>
            </c:numRef>
          </c:val>
          <c:smooth val="1"/>
        </c:ser>
        <c:ser>
          <c:idx val="4"/>
          <c:order val="19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Sheet1!$B$7:$P$7</c:f>
              <c:numCache>
                <c:formatCode>General</c:formatCode>
                <c:ptCount val="15"/>
                <c:pt idx="0">
                  <c:v>27</c:v>
                </c:pt>
                <c:pt idx="1">
                  <c:v>33</c:v>
                </c:pt>
                <c:pt idx="2">
                  <c:v>29</c:v>
                </c:pt>
                <c:pt idx="3">
                  <c:v>29</c:v>
                </c:pt>
                <c:pt idx="4">
                  <c:v>14</c:v>
                </c:pt>
                <c:pt idx="5">
                  <c:v>25</c:v>
                </c:pt>
                <c:pt idx="6">
                  <c:v>20</c:v>
                </c:pt>
                <c:pt idx="7">
                  <c:v>18</c:v>
                </c:pt>
                <c:pt idx="8">
                  <c:v>32</c:v>
                </c:pt>
                <c:pt idx="9">
                  <c:v>30</c:v>
                </c:pt>
                <c:pt idx="10">
                  <c:v>37</c:v>
                </c:pt>
                <c:pt idx="11">
                  <c:v>33</c:v>
                </c:pt>
                <c:pt idx="12">
                  <c:v>30</c:v>
                </c:pt>
                <c:pt idx="13">
                  <c:v>33</c:v>
                </c:pt>
                <c:pt idx="14">
                  <c:v>45</c:v>
                </c:pt>
              </c:numCache>
            </c:numRef>
          </c:val>
          <c:smooth val="1"/>
        </c:ser>
        <c:ser>
          <c:idx val="5"/>
          <c:order val="20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Sheet1!$B$8:$P$8</c:f>
              <c:numCache>
                <c:formatCode>General</c:formatCode>
                <c:ptCount val="15"/>
                <c:pt idx="0">
                  <c:v>25</c:v>
                </c:pt>
                <c:pt idx="1">
                  <c:v>31</c:v>
                </c:pt>
                <c:pt idx="2">
                  <c:v>27</c:v>
                </c:pt>
                <c:pt idx="3">
                  <c:v>29</c:v>
                </c:pt>
                <c:pt idx="4">
                  <c:v>21</c:v>
                </c:pt>
                <c:pt idx="5">
                  <c:v>26</c:v>
                </c:pt>
                <c:pt idx="6">
                  <c:v>23</c:v>
                </c:pt>
                <c:pt idx="7">
                  <c:v>20</c:v>
                </c:pt>
                <c:pt idx="8">
                  <c:v>31</c:v>
                </c:pt>
                <c:pt idx="9">
                  <c:v>30</c:v>
                </c:pt>
                <c:pt idx="10">
                  <c:v>36</c:v>
                </c:pt>
                <c:pt idx="11">
                  <c:v>33</c:v>
                </c:pt>
                <c:pt idx="12">
                  <c:v>33</c:v>
                </c:pt>
                <c:pt idx="13">
                  <c:v>34</c:v>
                </c:pt>
                <c:pt idx="14">
                  <c:v>45</c:v>
                </c:pt>
              </c:numCache>
            </c:numRef>
          </c:val>
          <c:smooth val="1"/>
        </c:ser>
        <c:ser>
          <c:idx val="6"/>
          <c:order val="21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Sheet1!$B$9:$P$9</c:f>
              <c:numCache>
                <c:formatCode>General</c:formatCode>
                <c:ptCount val="15"/>
                <c:pt idx="0">
                  <c:v>27</c:v>
                </c:pt>
                <c:pt idx="1">
                  <c:v>30</c:v>
                </c:pt>
                <c:pt idx="2">
                  <c:v>28</c:v>
                </c:pt>
                <c:pt idx="3">
                  <c:v>29</c:v>
                </c:pt>
                <c:pt idx="4">
                  <c:v>14</c:v>
                </c:pt>
                <c:pt idx="5">
                  <c:v>27</c:v>
                </c:pt>
                <c:pt idx="6">
                  <c:v>15</c:v>
                </c:pt>
                <c:pt idx="7">
                  <c:v>21</c:v>
                </c:pt>
                <c:pt idx="8">
                  <c:v>32</c:v>
                </c:pt>
                <c:pt idx="9">
                  <c:v>31</c:v>
                </c:pt>
                <c:pt idx="10">
                  <c:v>35</c:v>
                </c:pt>
                <c:pt idx="11">
                  <c:v>29</c:v>
                </c:pt>
                <c:pt idx="12">
                  <c:v>30</c:v>
                </c:pt>
                <c:pt idx="13">
                  <c:v>39</c:v>
                </c:pt>
                <c:pt idx="14">
                  <c:v>45</c:v>
                </c:pt>
              </c:numCache>
            </c:numRef>
          </c:val>
          <c:smooth val="1"/>
        </c:ser>
        <c:ser>
          <c:idx val="7"/>
          <c:order val="22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Sheet1!$B$10:$P$10</c:f>
              <c:numCache>
                <c:formatCode>General</c:formatCode>
                <c:ptCount val="15"/>
                <c:pt idx="0">
                  <c:v>27</c:v>
                </c:pt>
                <c:pt idx="1">
                  <c:v>30</c:v>
                </c:pt>
                <c:pt idx="2">
                  <c:v>24</c:v>
                </c:pt>
                <c:pt idx="3">
                  <c:v>29</c:v>
                </c:pt>
                <c:pt idx="4">
                  <c:v>15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30</c:v>
                </c:pt>
                <c:pt idx="9">
                  <c:v>30</c:v>
                </c:pt>
                <c:pt idx="10">
                  <c:v>36</c:v>
                </c:pt>
                <c:pt idx="11">
                  <c:v>30</c:v>
                </c:pt>
                <c:pt idx="12">
                  <c:v>36</c:v>
                </c:pt>
                <c:pt idx="13">
                  <c:v>39</c:v>
                </c:pt>
                <c:pt idx="14">
                  <c:v>45</c:v>
                </c:pt>
              </c:numCache>
            </c:numRef>
          </c:val>
          <c:smooth val="1"/>
        </c:ser>
        <c:ser>
          <c:idx val="8"/>
          <c:order val="23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Sheet1!$B$11:$P$11</c:f>
              <c:numCache>
                <c:formatCode>General</c:formatCode>
                <c:ptCount val="15"/>
                <c:pt idx="0">
                  <c:v>27</c:v>
                </c:pt>
                <c:pt idx="1">
                  <c:v>30</c:v>
                </c:pt>
                <c:pt idx="2">
                  <c:v>27</c:v>
                </c:pt>
                <c:pt idx="3">
                  <c:v>30</c:v>
                </c:pt>
                <c:pt idx="4">
                  <c:v>16</c:v>
                </c:pt>
                <c:pt idx="5">
                  <c:v>19</c:v>
                </c:pt>
                <c:pt idx="6">
                  <c:v>24</c:v>
                </c:pt>
                <c:pt idx="7">
                  <c:v>19</c:v>
                </c:pt>
                <c:pt idx="8">
                  <c:v>27</c:v>
                </c:pt>
                <c:pt idx="9">
                  <c:v>31</c:v>
                </c:pt>
                <c:pt idx="10">
                  <c:v>35</c:v>
                </c:pt>
                <c:pt idx="11">
                  <c:v>30</c:v>
                </c:pt>
                <c:pt idx="12">
                  <c:v>30</c:v>
                </c:pt>
                <c:pt idx="13">
                  <c:v>36</c:v>
                </c:pt>
                <c:pt idx="14">
                  <c:v>45</c:v>
                </c:pt>
              </c:numCache>
            </c:numRef>
          </c:val>
          <c:smooth val="1"/>
        </c:ser>
        <c:ser>
          <c:idx val="9"/>
          <c:order val="24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Sheet1!$B$12:$P$12</c:f>
              <c:numCache>
                <c:formatCode>General</c:formatCode>
                <c:ptCount val="15"/>
                <c:pt idx="0">
                  <c:v>27</c:v>
                </c:pt>
                <c:pt idx="1">
                  <c:v>31</c:v>
                </c:pt>
                <c:pt idx="2">
                  <c:v>27</c:v>
                </c:pt>
                <c:pt idx="3">
                  <c:v>27</c:v>
                </c:pt>
                <c:pt idx="4">
                  <c:v>17</c:v>
                </c:pt>
                <c:pt idx="5">
                  <c:v>18</c:v>
                </c:pt>
                <c:pt idx="6">
                  <c:v>15</c:v>
                </c:pt>
                <c:pt idx="7">
                  <c:v>17</c:v>
                </c:pt>
                <c:pt idx="8">
                  <c:v>30</c:v>
                </c:pt>
                <c:pt idx="9">
                  <c:v>31</c:v>
                </c:pt>
                <c:pt idx="10">
                  <c:v>37</c:v>
                </c:pt>
                <c:pt idx="11">
                  <c:v>30</c:v>
                </c:pt>
                <c:pt idx="12">
                  <c:v>35</c:v>
                </c:pt>
                <c:pt idx="13">
                  <c:v>39</c:v>
                </c:pt>
                <c:pt idx="14">
                  <c:v>45</c:v>
                </c:pt>
              </c:numCache>
            </c:numRef>
          </c:val>
          <c:smooth val="1"/>
        </c:ser>
        <c:ser>
          <c:idx val="10"/>
          <c:order val="25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Sheet1!$B$13:$P$13</c:f>
              <c:numCache>
                <c:formatCode>General</c:formatCode>
                <c:ptCount val="15"/>
                <c:pt idx="0">
                  <c:v>27</c:v>
                </c:pt>
                <c:pt idx="1">
                  <c:v>30</c:v>
                </c:pt>
                <c:pt idx="2">
                  <c:v>27</c:v>
                </c:pt>
                <c:pt idx="3">
                  <c:v>25</c:v>
                </c:pt>
                <c:pt idx="4">
                  <c:v>16</c:v>
                </c:pt>
                <c:pt idx="5">
                  <c:v>26</c:v>
                </c:pt>
                <c:pt idx="6">
                  <c:v>21</c:v>
                </c:pt>
                <c:pt idx="7">
                  <c:v>21</c:v>
                </c:pt>
                <c:pt idx="8">
                  <c:v>33</c:v>
                </c:pt>
                <c:pt idx="9">
                  <c:v>30</c:v>
                </c:pt>
                <c:pt idx="10">
                  <c:v>36</c:v>
                </c:pt>
                <c:pt idx="11">
                  <c:v>32</c:v>
                </c:pt>
                <c:pt idx="12">
                  <c:v>23</c:v>
                </c:pt>
                <c:pt idx="13">
                  <c:v>33</c:v>
                </c:pt>
                <c:pt idx="14">
                  <c:v>45</c:v>
                </c:pt>
              </c:numCache>
            </c:numRef>
          </c:val>
          <c:smooth val="1"/>
        </c:ser>
        <c:ser>
          <c:idx val="11"/>
          <c:order val="26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Sheet1!$B$14:$P$14</c:f>
              <c:numCache>
                <c:formatCode>General</c:formatCode>
                <c:ptCount val="15"/>
                <c:pt idx="0">
                  <c:v>27</c:v>
                </c:pt>
                <c:pt idx="1">
                  <c:v>30</c:v>
                </c:pt>
                <c:pt idx="2">
                  <c:v>24</c:v>
                </c:pt>
                <c:pt idx="3">
                  <c:v>29</c:v>
                </c:pt>
                <c:pt idx="4">
                  <c:v>18</c:v>
                </c:pt>
                <c:pt idx="5">
                  <c:v>27</c:v>
                </c:pt>
                <c:pt idx="6">
                  <c:v>29</c:v>
                </c:pt>
                <c:pt idx="7">
                  <c:v>24</c:v>
                </c:pt>
                <c:pt idx="8">
                  <c:v>33</c:v>
                </c:pt>
                <c:pt idx="9">
                  <c:v>31</c:v>
                </c:pt>
                <c:pt idx="10">
                  <c:v>36</c:v>
                </c:pt>
                <c:pt idx="11">
                  <c:v>30</c:v>
                </c:pt>
                <c:pt idx="12">
                  <c:v>31</c:v>
                </c:pt>
                <c:pt idx="13">
                  <c:v>38</c:v>
                </c:pt>
                <c:pt idx="14">
                  <c:v>45</c:v>
                </c:pt>
              </c:numCache>
            </c:numRef>
          </c:val>
          <c:smooth val="1"/>
        </c:ser>
        <c:ser>
          <c:idx val="12"/>
          <c:order val="27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Sheet1!$B$15:$P$15</c:f>
              <c:numCache>
                <c:formatCode>General</c:formatCode>
                <c:ptCount val="15"/>
                <c:pt idx="0">
                  <c:v>27</c:v>
                </c:pt>
                <c:pt idx="1">
                  <c:v>33</c:v>
                </c:pt>
                <c:pt idx="2">
                  <c:v>27</c:v>
                </c:pt>
                <c:pt idx="3">
                  <c:v>29</c:v>
                </c:pt>
                <c:pt idx="4">
                  <c:v>23</c:v>
                </c:pt>
                <c:pt idx="5">
                  <c:v>24</c:v>
                </c:pt>
                <c:pt idx="6">
                  <c:v>24</c:v>
                </c:pt>
                <c:pt idx="7">
                  <c:v>17</c:v>
                </c:pt>
                <c:pt idx="8">
                  <c:v>31</c:v>
                </c:pt>
                <c:pt idx="9">
                  <c:v>31</c:v>
                </c:pt>
                <c:pt idx="10">
                  <c:v>33</c:v>
                </c:pt>
                <c:pt idx="11">
                  <c:v>30</c:v>
                </c:pt>
                <c:pt idx="12">
                  <c:v>33</c:v>
                </c:pt>
                <c:pt idx="13">
                  <c:v>39</c:v>
                </c:pt>
                <c:pt idx="14">
                  <c:v>45</c:v>
                </c:pt>
              </c:numCache>
            </c:numRef>
          </c:val>
          <c:smooth val="1"/>
        </c:ser>
        <c:ser>
          <c:idx val="13"/>
          <c:order val="28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Sheet1!$B$16:$P$16</c:f>
              <c:numCache>
                <c:formatCode>General</c:formatCode>
                <c:ptCount val="15"/>
                <c:pt idx="0">
                  <c:v>27</c:v>
                </c:pt>
                <c:pt idx="1">
                  <c:v>33</c:v>
                </c:pt>
                <c:pt idx="2">
                  <c:v>21</c:v>
                </c:pt>
                <c:pt idx="3">
                  <c:v>28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20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30</c:v>
                </c:pt>
                <c:pt idx="12">
                  <c:v>33</c:v>
                </c:pt>
                <c:pt idx="13">
                  <c:v>24</c:v>
                </c:pt>
                <c:pt idx="14">
                  <c:v>45</c:v>
                </c:pt>
              </c:numCache>
            </c:numRef>
          </c:val>
          <c:smooth val="1"/>
        </c:ser>
        <c:ser>
          <c:idx val="14"/>
          <c:order val="29"/>
          <c:cat>
            <c:strRef>
              <c:f>Sheet1!$B$2:$P$2</c:f>
              <c:strCache>
                <c:ptCount val="15"/>
                <c:pt idx="0">
                  <c:v>15m</c:v>
                </c:pt>
                <c:pt idx="1">
                  <c:v>14m</c:v>
                </c:pt>
                <c:pt idx="2">
                  <c:v>13m</c:v>
                </c:pt>
                <c:pt idx="3">
                  <c:v>12m</c:v>
                </c:pt>
                <c:pt idx="4">
                  <c:v>11m</c:v>
                </c:pt>
                <c:pt idx="5">
                  <c:v>10m</c:v>
                </c:pt>
                <c:pt idx="6">
                  <c:v>9m</c:v>
                </c:pt>
                <c:pt idx="7">
                  <c:v>8m</c:v>
                </c:pt>
                <c:pt idx="8">
                  <c:v>7m</c:v>
                </c:pt>
                <c:pt idx="9">
                  <c:v>6m</c:v>
                </c:pt>
                <c:pt idx="10">
                  <c:v>5m</c:v>
                </c:pt>
                <c:pt idx="11">
                  <c:v>4m</c:v>
                </c:pt>
                <c:pt idx="12">
                  <c:v>3m</c:v>
                </c:pt>
                <c:pt idx="13">
                  <c:v>2m</c:v>
                </c:pt>
                <c:pt idx="14">
                  <c:v>1m</c:v>
                </c:pt>
              </c:strCache>
            </c:strRef>
          </c:cat>
          <c:val>
            <c:numRef>
              <c:f>Sheet1!$B$17:$P$17</c:f>
              <c:numCache>
                <c:formatCode>General</c:formatCode>
                <c:ptCount val="15"/>
                <c:pt idx="0">
                  <c:v>27</c:v>
                </c:pt>
                <c:pt idx="1">
                  <c:v>32</c:v>
                </c:pt>
                <c:pt idx="2">
                  <c:v>27</c:v>
                </c:pt>
                <c:pt idx="3">
                  <c:v>30</c:v>
                </c:pt>
                <c:pt idx="4">
                  <c:v>26</c:v>
                </c:pt>
                <c:pt idx="5">
                  <c:v>27</c:v>
                </c:pt>
                <c:pt idx="6">
                  <c:v>24</c:v>
                </c:pt>
                <c:pt idx="7">
                  <c:v>20</c:v>
                </c:pt>
                <c:pt idx="8">
                  <c:v>31</c:v>
                </c:pt>
                <c:pt idx="9">
                  <c:v>31</c:v>
                </c:pt>
                <c:pt idx="10">
                  <c:v>35</c:v>
                </c:pt>
                <c:pt idx="11">
                  <c:v>30</c:v>
                </c:pt>
                <c:pt idx="12">
                  <c:v>36</c:v>
                </c:pt>
                <c:pt idx="13">
                  <c:v>39</c:v>
                </c:pt>
                <c:pt idx="14">
                  <c:v>45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127688"/>
        <c:axId val="239122296"/>
      </c:lineChart>
      <c:catAx>
        <c:axId val="239127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distance[m]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39122296"/>
        <c:crosses val="autoZero"/>
        <c:auto val="1"/>
        <c:lblAlgn val="ctr"/>
        <c:lblOffset val="100"/>
        <c:noMultiLvlLbl val="0"/>
      </c:catAx>
      <c:valAx>
        <c:axId val="2391222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Register PHY_ED_LEVEL Value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39127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DCA30D6-BB5F-488D-86D0-E097094DD0FF}" type="datetimeFigureOut">
              <a:rPr lang="ar-SA" smtClean="0"/>
              <a:pPr/>
              <a:t>14/07/35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470328-E7C1-44AF-BF6A-6006FC09283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540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7F44-EF10-472F-8336-FFE9C087B1D4}" type="datetime1">
              <a:rPr lang="ar-SA" smtClean="0"/>
              <a:pPr/>
              <a:t>14/07/35</a:t>
            </a:fld>
            <a:endParaRPr lang="ar-S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A211A-8350-4987-A3A4-47C7842EF76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BFA6B-9527-4C4B-8EBB-88891E082DC9}" type="datetime1">
              <a:rPr lang="ar-SA" smtClean="0"/>
              <a:pPr/>
              <a:t>14/07/35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A211A-8350-4987-A3A4-47C7842EF76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F6502-AAFC-4D59-8DDE-05A88428599A}" type="datetime1">
              <a:rPr lang="ar-SA" smtClean="0"/>
              <a:pPr/>
              <a:t>14/07/35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A211A-8350-4987-A3A4-47C7842EF76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45CD3-07DE-4AEA-AF3C-8313A619C714}" type="datetime1">
              <a:rPr lang="ar-SA" smtClean="0"/>
              <a:pPr/>
              <a:t>14/07/35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A211A-8350-4987-A3A4-47C7842EF76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A2B7B-91CE-43B5-B9C3-20B575CD09D9}" type="datetime1">
              <a:rPr lang="ar-SA" smtClean="0"/>
              <a:pPr/>
              <a:t>14/07/35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A211A-8350-4987-A3A4-47C7842EF76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7055C-F5E5-4CC5-81CA-B7B5E4ECF395}" type="datetime1">
              <a:rPr lang="ar-SA" smtClean="0"/>
              <a:pPr/>
              <a:t>14/07/35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A211A-8350-4987-A3A4-47C7842EF76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5CF4D-8887-4550-9314-C739C33CC6A5}" type="datetime1">
              <a:rPr lang="ar-SA" smtClean="0"/>
              <a:pPr/>
              <a:t>14/07/35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A211A-8350-4987-A3A4-47C7842EF76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EE8C8-5348-4E7D-B4C8-8F64C1244F35}" type="datetime1">
              <a:rPr lang="ar-SA" smtClean="0"/>
              <a:pPr/>
              <a:t>14/07/35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A211A-8350-4987-A3A4-47C7842EF76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D4F33-95DC-40FC-967A-E851BDAF4082}" type="datetime1">
              <a:rPr lang="ar-SA" smtClean="0"/>
              <a:pPr/>
              <a:t>14/07/35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A211A-8350-4987-A3A4-47C7842EF76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A8015-D44E-45BD-BB54-6FA53A4CE0E3}" type="datetime1">
              <a:rPr lang="ar-SA" smtClean="0"/>
              <a:pPr/>
              <a:t>14/07/35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A211A-8350-4987-A3A4-47C7842EF76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47C84-7D3F-45D4-9FDD-F87C12A061BB}" type="datetime1">
              <a:rPr lang="ar-SA" smtClean="0"/>
              <a:pPr/>
              <a:t>14/07/35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0A211A-8350-4987-A3A4-47C7842EF76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421213-ACB2-4FEF-9C92-9F3174EF6B8F}" type="datetime1">
              <a:rPr lang="ar-SA" smtClean="0"/>
              <a:pPr/>
              <a:t>14/07/35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E0A211A-8350-4987-A3A4-47C7842EF76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hindu.com/multimedia/dynamic/00796/01BGFIRECITY_796676f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onbowermaster.com/blog/wp-content/uploads/2009/04/abc_c_fiona_stewart_2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770410"/>
            <a:ext cx="7406640" cy="1472184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Tracking Employee</a:t>
            </a:r>
            <a:endParaRPr lang="ar-SA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260576"/>
            <a:ext cx="7406640" cy="1752600"/>
          </a:xfrm>
        </p:spPr>
        <p:txBody>
          <a:bodyPr/>
          <a:lstStyle/>
          <a:p>
            <a:r>
              <a:rPr lang="en-US" dirty="0" smtClean="0"/>
              <a:t>By:</a:t>
            </a:r>
          </a:p>
          <a:p>
            <a:r>
              <a:rPr lang="en-US" dirty="0" smtClean="0"/>
              <a:t>Abdullah ALGhaith</a:t>
            </a:r>
          </a:p>
          <a:p>
            <a:r>
              <a:rPr lang="en-US" dirty="0" smtClean="0"/>
              <a:t>Mohammad AL-Hajji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 Hardware part</a:t>
            </a:r>
          </a:p>
          <a:p>
            <a:pPr algn="l">
              <a:buNone/>
            </a:pPr>
            <a:r>
              <a:rPr lang="en-US" dirty="0" smtClean="0"/>
              <a:t>        Gateway</a:t>
            </a:r>
          </a:p>
          <a:p>
            <a:pPr algn="l">
              <a:buNone/>
            </a:pPr>
            <a:r>
              <a:rPr lang="en-US" dirty="0" smtClean="0"/>
              <a:t>         Atmel ATMEGA128RFA1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10</a:t>
            </a:fld>
            <a:endParaRPr lang="ar-SA"/>
          </a:p>
        </p:txBody>
      </p:sp>
      <p:pic>
        <p:nvPicPr>
          <p:cNvPr id="9" name="Picture 8" descr="The GATEWA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3356992"/>
            <a:ext cx="3356631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 Software part</a:t>
            </a:r>
          </a:p>
          <a:p>
            <a:pPr algn="l">
              <a:buNone/>
            </a:pPr>
            <a:r>
              <a:rPr lang="en-US" dirty="0" smtClean="0"/>
              <a:t>        GUI ( Graphical User Interface)</a:t>
            </a:r>
          </a:p>
          <a:p>
            <a:pPr algn="l">
              <a:buNone/>
            </a:pPr>
            <a:r>
              <a:rPr lang="en-US" dirty="0" smtClean="0"/>
              <a:t>         Java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6" name="Picture 5" descr="1.jpg"/>
          <p:cNvPicPr/>
          <p:nvPr/>
        </p:nvPicPr>
        <p:blipFill>
          <a:blip r:embed="rId2" cstate="print"/>
          <a:srcRect l="1178" r="17340"/>
          <a:stretch>
            <a:fillRect/>
          </a:stretch>
        </p:blipFill>
        <p:spPr>
          <a:xfrm>
            <a:off x="2411760" y="3212976"/>
            <a:ext cx="5318986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13" y="125760"/>
            <a:ext cx="7498080" cy="1143000"/>
          </a:xfrm>
        </p:spPr>
        <p:txBody>
          <a:bodyPr/>
          <a:lstStyle/>
          <a:p>
            <a:r>
              <a:rPr lang="en-US" dirty="0" smtClean="0"/>
              <a:t>Engineering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36" y="1268760"/>
            <a:ext cx="7498080" cy="4800600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 Software part</a:t>
            </a:r>
          </a:p>
          <a:p>
            <a:pPr algn="l">
              <a:buNone/>
            </a:pPr>
            <a:r>
              <a:rPr lang="en-US" dirty="0" smtClean="0"/>
              <a:t>        Database  My 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12</a:t>
            </a:fld>
            <a:endParaRPr lang="ar-SA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12" y="29845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920880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96416" y="4653136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#, Trans0, Trans1, Tr0, Tr1, Serial#, RSSI, LQI, #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14</a:t>
            </a:fld>
            <a:endParaRPr lang="ar-SA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60648"/>
            <a:ext cx="7499350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0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15</a:t>
            </a:fld>
            <a:endParaRPr lang="ar-S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893349" cy="54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Design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7" name="Oval 6"/>
          <p:cNvSpPr/>
          <p:nvPr/>
        </p:nvSpPr>
        <p:spPr>
          <a:xfrm>
            <a:off x="7668344" y="4437112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7092280" y="2708920"/>
            <a:ext cx="0" cy="3456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652120" y="4437112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6372200" y="5301208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4499992" y="2708920"/>
            <a:ext cx="0" cy="3456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771800" y="4437112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Rectangle 20"/>
          <p:cNvSpPr/>
          <p:nvPr/>
        </p:nvSpPr>
        <p:spPr>
          <a:xfrm>
            <a:off x="6372200" y="3645024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4716016" y="4365104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Rectangle 22"/>
          <p:cNvSpPr/>
          <p:nvPr/>
        </p:nvSpPr>
        <p:spPr>
          <a:xfrm>
            <a:off x="8460432" y="3573016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Rectangle 23"/>
          <p:cNvSpPr/>
          <p:nvPr/>
        </p:nvSpPr>
        <p:spPr>
          <a:xfrm>
            <a:off x="8460432" y="5373216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Rectangle 24"/>
          <p:cNvSpPr/>
          <p:nvPr/>
        </p:nvSpPr>
        <p:spPr>
          <a:xfrm>
            <a:off x="3923928" y="3573016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Rectangle 25"/>
          <p:cNvSpPr/>
          <p:nvPr/>
        </p:nvSpPr>
        <p:spPr>
          <a:xfrm>
            <a:off x="3923928" y="5229200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Rectangle 26"/>
          <p:cNvSpPr/>
          <p:nvPr/>
        </p:nvSpPr>
        <p:spPr>
          <a:xfrm>
            <a:off x="1547664" y="5229200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Rectangle 27"/>
          <p:cNvSpPr/>
          <p:nvPr/>
        </p:nvSpPr>
        <p:spPr>
          <a:xfrm>
            <a:off x="1547664" y="3573016"/>
            <a:ext cx="36004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 How does The System work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5" name="Picture 4" descr="tracke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2132856"/>
            <a:ext cx="1764592" cy="4431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Trilateration</a:t>
            </a:r>
            <a:r>
              <a:rPr lang="en-US" b="1" dirty="0"/>
              <a:t> </a:t>
            </a:r>
            <a:r>
              <a:rPr lang="en-US" b="1" dirty="0" smtClean="0"/>
              <a:t>Algorithm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18</a:t>
            </a:fld>
            <a:endParaRPr lang="ar-S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99" y="1355858"/>
            <a:ext cx="4762500" cy="474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81128"/>
            <a:ext cx="2444923" cy="72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747876"/>
            <a:ext cx="4223897" cy="7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Energy Detection (ED)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19</a:t>
            </a:fld>
            <a:endParaRPr lang="ar-SA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325372"/>
              </p:ext>
            </p:extLst>
          </p:nvPr>
        </p:nvGraphicFramePr>
        <p:xfrm>
          <a:off x="4283968" y="1772816"/>
          <a:ext cx="5257800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03499"/>
              </p:ext>
            </p:extLst>
          </p:nvPr>
        </p:nvGraphicFramePr>
        <p:xfrm>
          <a:off x="467544" y="1436397"/>
          <a:ext cx="3952875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4" imgW="3952744" imgH="3410071" progId="Excel.Sheet.12">
                  <p:embed/>
                </p:oleObj>
              </mc:Choice>
              <mc:Fallback>
                <p:oleObj name="Worksheet" r:id="rId4" imgW="3952744" imgH="34100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436397"/>
                        <a:ext cx="3952875" cy="340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3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/>
              <a:t>- Introduction</a:t>
            </a:r>
          </a:p>
          <a:p>
            <a:pPr algn="l">
              <a:buNone/>
            </a:pPr>
            <a:r>
              <a:rPr lang="en-US" dirty="0" smtClean="0"/>
              <a:t>- Problem Statement design</a:t>
            </a:r>
          </a:p>
          <a:p>
            <a:pPr algn="l">
              <a:buNone/>
            </a:pPr>
            <a:r>
              <a:rPr lang="en-US" dirty="0" smtClean="0"/>
              <a:t>- </a:t>
            </a:r>
            <a:r>
              <a:rPr lang="en-US" dirty="0"/>
              <a:t>Engineering tools &amp; </a:t>
            </a:r>
            <a:r>
              <a:rPr lang="en-US" dirty="0" smtClean="0"/>
              <a:t>standards</a:t>
            </a:r>
          </a:p>
          <a:p>
            <a:pPr algn="l">
              <a:buNone/>
            </a:pPr>
            <a:r>
              <a:rPr lang="en-US" dirty="0" smtClean="0"/>
              <a:t>- Engineering</a:t>
            </a:r>
          </a:p>
          <a:p>
            <a:pPr algn="l">
              <a:buNone/>
            </a:pPr>
            <a:r>
              <a:rPr lang="en-US" dirty="0" smtClean="0"/>
              <a:t>		        -Hardware</a:t>
            </a:r>
          </a:p>
          <a:p>
            <a:pPr algn="l">
              <a:buNone/>
            </a:pPr>
            <a:r>
              <a:rPr lang="en-US" dirty="0" smtClean="0"/>
              <a:t>        -Software</a:t>
            </a:r>
          </a:p>
          <a:p>
            <a:pPr algn="l">
              <a:buNone/>
            </a:pPr>
            <a:r>
              <a:rPr lang="en-US" dirty="0" smtClean="0"/>
              <a:t>- Issues</a:t>
            </a:r>
          </a:p>
          <a:p>
            <a:pPr algn="l">
              <a:buNone/>
            </a:pPr>
            <a:r>
              <a:rPr lang="en-US" dirty="0" smtClean="0"/>
              <a:t>- Teamwork</a:t>
            </a:r>
          </a:p>
          <a:p>
            <a:pPr algn="l">
              <a:buNone/>
            </a:pPr>
            <a:r>
              <a:rPr lang="en-US" dirty="0" smtClean="0"/>
              <a:t>- Conclusion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06" y="0"/>
            <a:ext cx="7498080" cy="1143000"/>
          </a:xfrm>
        </p:spPr>
        <p:txBody>
          <a:bodyPr/>
          <a:lstStyle/>
          <a:p>
            <a:r>
              <a:rPr lang="en-US" b="1" dirty="0" smtClean="0"/>
              <a:t>Serial Interface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20</a:t>
            </a:fld>
            <a:endParaRPr lang="ar-S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62618"/>
            <a:ext cx="7992888" cy="593055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95936" y="4653136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#, Trans0, Trans1, Tr0, Tr1, Serial#, RSSI, LQI, #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59" r="64444" b="14503"/>
          <a:stretch/>
        </p:blipFill>
        <p:spPr>
          <a:xfrm>
            <a:off x="4538059" y="756032"/>
            <a:ext cx="4104456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3" b="23609"/>
          <a:stretch/>
        </p:blipFill>
        <p:spPr>
          <a:xfrm>
            <a:off x="1468609" y="2880005"/>
            <a:ext cx="6336704" cy="390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22</a:t>
            </a:fld>
            <a:endParaRPr lang="ar-S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1" b="23979"/>
          <a:stretch/>
        </p:blipFill>
        <p:spPr>
          <a:xfrm>
            <a:off x="179512" y="1423496"/>
            <a:ext cx="6795392" cy="2306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96353"/>
            <a:ext cx="4649720" cy="305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Issues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/>
          </a:bodyPr>
          <a:lstStyle/>
          <a:p>
            <a:pPr marL="82296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RSSI values alternating.</a:t>
            </a:r>
            <a:endParaRPr lang="ar-S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GUI inserting points</a:t>
            </a:r>
          </a:p>
          <a:p>
            <a:pPr marL="82296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Battery life effective.</a:t>
            </a:r>
            <a:endParaRPr lang="ar-S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/>
          </a:bodyPr>
          <a:lstStyle/>
          <a:p>
            <a:pPr marL="82296" indent="0"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Abdullah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ALGhaith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 Interface Design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AL-Hajji</a:t>
            </a:r>
            <a:endParaRPr lang="ar-S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Microcontrollers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ar-S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>
              <a:buNone/>
            </a:pP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Cooperate in: RSSI measurement, Algorithm and Database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/>
          </a:bodyPr>
          <a:lstStyle/>
          <a:p>
            <a:pPr marL="82296" indent="0" algn="l">
              <a:buNone/>
            </a:pPr>
            <a:endParaRPr lang="ar-SA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??</a:t>
            </a:r>
            <a:endParaRPr lang="ar-SA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ar-SA" dirty="0"/>
          </a:p>
        </p:txBody>
      </p:sp>
      <p:pic>
        <p:nvPicPr>
          <p:cNvPr id="4" name="Picture 3" descr="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1484784"/>
            <a:ext cx="5616624" cy="42484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4</a:t>
            </a:fld>
            <a:endParaRPr lang="ar-SA"/>
          </a:p>
        </p:txBody>
      </p:sp>
      <p:grpSp>
        <p:nvGrpSpPr>
          <p:cNvPr id="7" name="Group 6"/>
          <p:cNvGrpSpPr/>
          <p:nvPr/>
        </p:nvGrpSpPr>
        <p:grpSpPr>
          <a:xfrm>
            <a:off x="5076056" y="1916832"/>
            <a:ext cx="3888432" cy="3077785"/>
            <a:chOff x="2987824" y="2376209"/>
            <a:chExt cx="4608363" cy="3448330"/>
          </a:xfrm>
        </p:grpSpPr>
        <p:pic>
          <p:nvPicPr>
            <p:cNvPr id="5" name="Picture 4" descr="01BGFIRECITY_796676f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7824" y="2376209"/>
              <a:ext cx="4608363" cy="306256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987824" y="5445225"/>
              <a:ext cx="4572000" cy="3793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800" dirty="0" smtClean="0">
                  <a:hlinkClick r:id="rId3"/>
                </a:rPr>
                <a:t>http://www.thehindu.com/multimedia/dynamic/00796/01BGFIRECITY_796676f.jpg</a:t>
              </a:r>
              <a:endParaRPr lang="en-US" sz="800" dirty="0" smtClean="0"/>
            </a:p>
            <a:p>
              <a:endParaRPr lang="ar-SA" sz="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77453" y="1988840"/>
            <a:ext cx="3926595" cy="2930842"/>
            <a:chOff x="933437" y="1988840"/>
            <a:chExt cx="3926595" cy="2930842"/>
          </a:xfrm>
        </p:grpSpPr>
        <p:pic>
          <p:nvPicPr>
            <p:cNvPr id="8" name="Picture 7" descr="abc_c_fiona_stewart_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437" y="1988840"/>
              <a:ext cx="3926595" cy="262854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71600" y="4581128"/>
              <a:ext cx="38519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>
                  <a:hlinkClick r:id="rId5"/>
                </a:rPr>
                <a:t>http://jonbowermaster.com/blog/wp-content/uploads/2009/04/abc_c_fiona_stewart_2.jpg</a:t>
              </a:r>
              <a:endParaRPr lang="en-US" sz="800" dirty="0" smtClean="0"/>
            </a:p>
            <a:p>
              <a:endParaRPr lang="ar-SA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Engineering </a:t>
            </a:r>
            <a:r>
              <a:rPr lang="en-US" dirty="0"/>
              <a:t>tools &amp; </a:t>
            </a:r>
            <a:r>
              <a:rPr lang="en-US" dirty="0" smtClean="0"/>
              <a:t>standards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/>
          </a:bodyPr>
          <a:lstStyle/>
          <a:p>
            <a:pPr marL="82296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Comparisons.</a:t>
            </a:r>
          </a:p>
          <a:p>
            <a:pPr marL="82296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Microcontroller</a:t>
            </a:r>
            <a:endParaRPr lang="ar-S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53200"/>
              </p:ext>
            </p:extLst>
          </p:nvPr>
        </p:nvGraphicFramePr>
        <p:xfrm>
          <a:off x="1691680" y="2996952"/>
          <a:ext cx="6096000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Atmel ATMEGA128RFA1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Arduino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Embedded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Radio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 shield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Expansive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7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Engineering </a:t>
            </a:r>
            <a:r>
              <a:rPr lang="en-US" dirty="0"/>
              <a:t>tools &amp; </a:t>
            </a:r>
            <a:r>
              <a:rPr lang="en-US" dirty="0" smtClean="0"/>
              <a:t>standards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/>
          </a:bodyPr>
          <a:lstStyle/>
          <a:p>
            <a:pPr marL="82296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Comparisons.</a:t>
            </a:r>
          </a:p>
          <a:p>
            <a:pPr marL="82296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Communication standard</a:t>
            </a:r>
            <a:endParaRPr lang="ar-S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48666"/>
              </p:ext>
            </p:extLst>
          </p:nvPr>
        </p:nvGraphicFramePr>
        <p:xfrm>
          <a:off x="1691680" y="2996952"/>
          <a:ext cx="6096000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IEEE802.15.4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RFID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Works within buildings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</a:t>
                      </a:r>
                      <a:r>
                        <a:rPr lang="en-US" baseline="0" dirty="0" smtClean="0"/>
                        <a:t> of site only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Expansive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3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Engineering </a:t>
            </a:r>
            <a:r>
              <a:rPr lang="en-US" dirty="0"/>
              <a:t>tools &amp; </a:t>
            </a:r>
            <a:r>
              <a:rPr lang="en-US" dirty="0" smtClean="0"/>
              <a:t>standards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7</a:t>
            </a:fld>
            <a:endParaRPr lang="ar-S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/>
          </a:bodyPr>
          <a:lstStyle/>
          <a:p>
            <a:pPr marL="82296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Comparisons.</a:t>
            </a:r>
          </a:p>
          <a:p>
            <a:pPr marL="82296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Algorithm</a:t>
            </a:r>
            <a:endParaRPr lang="ar-S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337114"/>
              </p:ext>
            </p:extLst>
          </p:nvPr>
        </p:nvGraphicFramePr>
        <p:xfrm>
          <a:off x="1691680" y="2996952"/>
          <a:ext cx="6096000" cy="83371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/>
                <a:gridCol w="3048000"/>
              </a:tblGrid>
              <a:tr h="3241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Trilateration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Triangulation</a:t>
                      </a:r>
                      <a:endParaRPr lang="en-US" dirty="0"/>
                    </a:p>
                  </a:txBody>
                  <a:tcPr/>
                </a:tc>
              </a:tr>
              <a:tr h="4679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Used</a:t>
                      </a:r>
                      <a:r>
                        <a:rPr lang="en-US" baseline="0" dirty="0" smtClean="0"/>
                        <a:t> in small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Needs a large area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6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 Hardware part</a:t>
            </a:r>
          </a:p>
          <a:p>
            <a:pPr algn="l">
              <a:buNone/>
            </a:pPr>
            <a:r>
              <a:rPr lang="en-US" dirty="0" smtClean="0"/>
              <a:t>        Trackee</a:t>
            </a:r>
          </a:p>
          <a:p>
            <a:pPr algn="l">
              <a:buNone/>
            </a:pPr>
            <a:r>
              <a:rPr lang="en-US" dirty="0" smtClean="0"/>
              <a:t>         Atmel ATMEGA128RFA1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5" name="Picture 4" descr="IMG-20140509-WA003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3212976"/>
            <a:ext cx="3312368" cy="2664296"/>
          </a:xfrm>
          <a:prstGeom prst="rect">
            <a:avLst/>
          </a:prstGeom>
        </p:spPr>
      </p:pic>
      <p:pic>
        <p:nvPicPr>
          <p:cNvPr id="6" name="Picture 5" descr="IMG-20140509-WA002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8104" y="3209788"/>
            <a:ext cx="3316332" cy="2667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 Hardware part</a:t>
            </a:r>
          </a:p>
          <a:p>
            <a:pPr algn="l">
              <a:buNone/>
            </a:pPr>
            <a:r>
              <a:rPr lang="en-US" dirty="0" smtClean="0"/>
              <a:t>        Transceiver</a:t>
            </a:r>
          </a:p>
          <a:p>
            <a:pPr algn="l">
              <a:buNone/>
            </a:pPr>
            <a:r>
              <a:rPr lang="en-US" dirty="0" smtClean="0"/>
              <a:t>         Atmel ATMEGA128RFA1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211A-8350-4987-A3A4-47C7842EF767}" type="slidenum">
              <a:rPr lang="ar-SA" smtClean="0"/>
              <a:pPr/>
              <a:t>9</a:t>
            </a:fld>
            <a:endParaRPr lang="ar-SA"/>
          </a:p>
        </p:txBody>
      </p:sp>
      <p:pic>
        <p:nvPicPr>
          <p:cNvPr id="7" name="Picture 6" descr="IMG-20140509-WA002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3212976"/>
            <a:ext cx="3312368" cy="2664296"/>
          </a:xfrm>
          <a:prstGeom prst="rect">
            <a:avLst/>
          </a:prstGeom>
        </p:spPr>
      </p:pic>
      <p:pic>
        <p:nvPicPr>
          <p:cNvPr id="8" name="Picture 7" descr="IMG-20140509-WA0027.jpg"/>
          <p:cNvPicPr/>
          <p:nvPr/>
        </p:nvPicPr>
        <p:blipFill>
          <a:blip r:embed="rId3" cstate="print"/>
          <a:srcRect b="40379"/>
          <a:stretch>
            <a:fillRect/>
          </a:stretch>
        </p:blipFill>
        <p:spPr>
          <a:xfrm>
            <a:off x="5508104" y="3212976"/>
            <a:ext cx="331236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236</TotalTime>
  <Words>274</Words>
  <Application>Microsoft Office PowerPoint</Application>
  <PresentationFormat>On-screen Show (4:3)</PresentationFormat>
  <Paragraphs>117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Gill Sans MT</vt:lpstr>
      <vt:lpstr>Majalla UI</vt:lpstr>
      <vt:lpstr>Times New Roman</vt:lpstr>
      <vt:lpstr>Verdana</vt:lpstr>
      <vt:lpstr>Wingdings 2</vt:lpstr>
      <vt:lpstr>Solstice</vt:lpstr>
      <vt:lpstr>Microsoft Excel Worksheet</vt:lpstr>
      <vt:lpstr>Tracking Employee</vt:lpstr>
      <vt:lpstr>Table of Content</vt:lpstr>
      <vt:lpstr>Introduction</vt:lpstr>
      <vt:lpstr>Problem Statement</vt:lpstr>
      <vt:lpstr>Engineering tools &amp; standards</vt:lpstr>
      <vt:lpstr>Engineering tools &amp; standards</vt:lpstr>
      <vt:lpstr>Engineering tools &amp; standards</vt:lpstr>
      <vt:lpstr>Engineering Design</vt:lpstr>
      <vt:lpstr>Engineering Design</vt:lpstr>
      <vt:lpstr>Engineering Design</vt:lpstr>
      <vt:lpstr>Engineering Design</vt:lpstr>
      <vt:lpstr>Engineering Design</vt:lpstr>
      <vt:lpstr>Engineering Design</vt:lpstr>
      <vt:lpstr>PowerPoint Presentation</vt:lpstr>
      <vt:lpstr>PowerPoint Presentation</vt:lpstr>
      <vt:lpstr>Engineering Design</vt:lpstr>
      <vt:lpstr>Engineering Design</vt:lpstr>
      <vt:lpstr>Trilateration Algorithm </vt:lpstr>
      <vt:lpstr>Energy Detection (ED)</vt:lpstr>
      <vt:lpstr>Serial Interface</vt:lpstr>
      <vt:lpstr>Example</vt:lpstr>
      <vt:lpstr>Example</vt:lpstr>
      <vt:lpstr>Issues </vt:lpstr>
      <vt:lpstr>Teamwork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Employee</dc:title>
  <dc:creator>maaf4ever</dc:creator>
  <cp:lastModifiedBy>BLACK NIGHT 890</cp:lastModifiedBy>
  <cp:revision>52</cp:revision>
  <dcterms:created xsi:type="dcterms:W3CDTF">2014-05-10T16:31:40Z</dcterms:created>
  <dcterms:modified xsi:type="dcterms:W3CDTF">2014-05-13T12:20:39Z</dcterms:modified>
</cp:coreProperties>
</file>