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8" r:id="rId5"/>
    <p:sldId id="279" r:id="rId6"/>
    <p:sldId id="258" r:id="rId7"/>
    <p:sldId id="260" r:id="rId8"/>
    <p:sldId id="261" r:id="rId9"/>
    <p:sldId id="262" r:id="rId10"/>
    <p:sldId id="290" r:id="rId11"/>
    <p:sldId id="264" r:id="rId12"/>
    <p:sldId id="267" r:id="rId13"/>
    <p:sldId id="265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73" r:id="rId25"/>
    <p:sldId id="272" r:id="rId26"/>
    <p:sldId id="270" r:id="rId27"/>
    <p:sldId id="269" r:id="rId28"/>
    <p:sldId id="274" r:id="rId29"/>
    <p:sldId id="275" r:id="rId30"/>
    <p:sldId id="276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zan\Desktop\B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zan\Desktop\B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zan\Desktop\Bo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zan\Desktop\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Values</a:t>
            </a:r>
            <a:r>
              <a:rPr lang="en-US" baseline="0" dirty="0"/>
              <a:t> of RSSI on Different Orientations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Sheet4!$B$1:$B$30</c:f>
              <c:numCache>
                <c:formatCode>General</c:formatCode>
                <c:ptCount val="30"/>
                <c:pt idx="0">
                  <c:v>-356.3</c:v>
                </c:pt>
                <c:pt idx="1">
                  <c:v>-362.3</c:v>
                </c:pt>
                <c:pt idx="2">
                  <c:v>-357.5</c:v>
                </c:pt>
                <c:pt idx="3">
                  <c:v>-352.9</c:v>
                </c:pt>
                <c:pt idx="4">
                  <c:v>-374.1</c:v>
                </c:pt>
                <c:pt idx="5">
                  <c:v>-370.4</c:v>
                </c:pt>
                <c:pt idx="6">
                  <c:v>-356.6</c:v>
                </c:pt>
                <c:pt idx="7">
                  <c:v>-360.3</c:v>
                </c:pt>
                <c:pt idx="8">
                  <c:v>-369.3</c:v>
                </c:pt>
                <c:pt idx="9">
                  <c:v>-362.3</c:v>
                </c:pt>
                <c:pt idx="10">
                  <c:v>-344</c:v>
                </c:pt>
                <c:pt idx="11">
                  <c:v>-344.1</c:v>
                </c:pt>
                <c:pt idx="12">
                  <c:v>-365.9</c:v>
                </c:pt>
                <c:pt idx="13">
                  <c:v>-367.8</c:v>
                </c:pt>
                <c:pt idx="14">
                  <c:v>-366.3</c:v>
                </c:pt>
                <c:pt idx="15">
                  <c:v>-380.2</c:v>
                </c:pt>
                <c:pt idx="16">
                  <c:v>-357.4</c:v>
                </c:pt>
                <c:pt idx="17">
                  <c:v>-366.9</c:v>
                </c:pt>
                <c:pt idx="18">
                  <c:v>-367.2</c:v>
                </c:pt>
                <c:pt idx="19">
                  <c:v>-376</c:v>
                </c:pt>
                <c:pt idx="20">
                  <c:v>-376.1</c:v>
                </c:pt>
                <c:pt idx="21">
                  <c:v>-366.6</c:v>
                </c:pt>
                <c:pt idx="22">
                  <c:v>-369.5</c:v>
                </c:pt>
                <c:pt idx="23">
                  <c:v>-350.5</c:v>
                </c:pt>
                <c:pt idx="24">
                  <c:v>-357.3</c:v>
                </c:pt>
                <c:pt idx="25">
                  <c:v>-349.6</c:v>
                </c:pt>
                <c:pt idx="26">
                  <c:v>-376.8</c:v>
                </c:pt>
                <c:pt idx="27">
                  <c:v>-350.6</c:v>
                </c:pt>
                <c:pt idx="28">
                  <c:v>-357.9</c:v>
                </c:pt>
                <c:pt idx="29">
                  <c:v>-377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229952"/>
        <c:axId val="2037230496"/>
      </c:scatterChart>
      <c:valAx>
        <c:axId val="2037229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230496"/>
        <c:crosses val="autoZero"/>
        <c:crossBetween val="midCat"/>
      </c:valAx>
      <c:valAx>
        <c:axId val="2037230496"/>
        <c:scaling>
          <c:orientation val="minMax"/>
          <c:max val="-3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229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Values of RSSI on Different Orientations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Sheet3!$B$1:$B$30</c:f>
              <c:numCache>
                <c:formatCode>General</c:formatCode>
                <c:ptCount val="30"/>
                <c:pt idx="0">
                  <c:v>-330.3</c:v>
                </c:pt>
                <c:pt idx="1">
                  <c:v>-325.60000000000002</c:v>
                </c:pt>
                <c:pt idx="2">
                  <c:v>-329</c:v>
                </c:pt>
                <c:pt idx="3">
                  <c:v>-332.1</c:v>
                </c:pt>
                <c:pt idx="4">
                  <c:v>-322.89999999999998</c:v>
                </c:pt>
                <c:pt idx="5">
                  <c:v>-328.8</c:v>
                </c:pt>
                <c:pt idx="6">
                  <c:v>-323.39999999999998</c:v>
                </c:pt>
                <c:pt idx="7">
                  <c:v>-328.2</c:v>
                </c:pt>
                <c:pt idx="8">
                  <c:v>-328.1</c:v>
                </c:pt>
                <c:pt idx="9">
                  <c:v>-325.39999999999998</c:v>
                </c:pt>
                <c:pt idx="10">
                  <c:v>-330.6</c:v>
                </c:pt>
                <c:pt idx="11">
                  <c:v>-329</c:v>
                </c:pt>
                <c:pt idx="12">
                  <c:v>-334.1</c:v>
                </c:pt>
                <c:pt idx="13">
                  <c:v>-329.4</c:v>
                </c:pt>
                <c:pt idx="14">
                  <c:v>-327.8</c:v>
                </c:pt>
                <c:pt idx="15">
                  <c:v>-325.7</c:v>
                </c:pt>
                <c:pt idx="16">
                  <c:v>-325.5</c:v>
                </c:pt>
                <c:pt idx="17">
                  <c:v>-335.2</c:v>
                </c:pt>
                <c:pt idx="18">
                  <c:v>-332.5</c:v>
                </c:pt>
                <c:pt idx="19">
                  <c:v>-327</c:v>
                </c:pt>
                <c:pt idx="20">
                  <c:v>-329.7</c:v>
                </c:pt>
                <c:pt idx="21">
                  <c:v>-328.6</c:v>
                </c:pt>
                <c:pt idx="22">
                  <c:v>-334.3</c:v>
                </c:pt>
                <c:pt idx="23">
                  <c:v>-331.7</c:v>
                </c:pt>
                <c:pt idx="24">
                  <c:v>-332.8</c:v>
                </c:pt>
                <c:pt idx="25">
                  <c:v>-329.9</c:v>
                </c:pt>
                <c:pt idx="26">
                  <c:v>-328.3</c:v>
                </c:pt>
                <c:pt idx="27">
                  <c:v>-328.3</c:v>
                </c:pt>
                <c:pt idx="28">
                  <c:v>-329.3</c:v>
                </c:pt>
                <c:pt idx="29">
                  <c:v>-324.8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695552"/>
        <c:axId val="2038699904"/>
      </c:scatterChart>
      <c:valAx>
        <c:axId val="203869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99904"/>
        <c:crosses val="autoZero"/>
        <c:crossBetween val="midCat"/>
      </c:valAx>
      <c:valAx>
        <c:axId val="2038699904"/>
        <c:scaling>
          <c:orientation val="minMax"/>
          <c:max val="-300"/>
          <c:min val="-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9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RSSI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Sheet1!$A$1:$A$670</c:f>
              <c:numCache>
                <c:formatCode>General</c:formatCode>
                <c:ptCount val="670"/>
                <c:pt idx="0">
                  <c:v>-421</c:v>
                </c:pt>
                <c:pt idx="1">
                  <c:v>-422</c:v>
                </c:pt>
                <c:pt idx="2">
                  <c:v>-437</c:v>
                </c:pt>
                <c:pt idx="3">
                  <c:v>-437</c:v>
                </c:pt>
                <c:pt idx="4">
                  <c:v>-438</c:v>
                </c:pt>
                <c:pt idx="5">
                  <c:v>-437</c:v>
                </c:pt>
                <c:pt idx="6">
                  <c:v>-437</c:v>
                </c:pt>
                <c:pt idx="7">
                  <c:v>-437</c:v>
                </c:pt>
                <c:pt idx="8">
                  <c:v>-438</c:v>
                </c:pt>
                <c:pt idx="9">
                  <c:v>-438</c:v>
                </c:pt>
                <c:pt idx="10">
                  <c:v>-437</c:v>
                </c:pt>
                <c:pt idx="11">
                  <c:v>-438</c:v>
                </c:pt>
                <c:pt idx="12">
                  <c:v>-438</c:v>
                </c:pt>
                <c:pt idx="13">
                  <c:v>-437</c:v>
                </c:pt>
                <c:pt idx="14">
                  <c:v>-438</c:v>
                </c:pt>
                <c:pt idx="15">
                  <c:v>-438</c:v>
                </c:pt>
                <c:pt idx="16">
                  <c:v>-438</c:v>
                </c:pt>
                <c:pt idx="17">
                  <c:v>-438</c:v>
                </c:pt>
                <c:pt idx="18">
                  <c:v>-438</c:v>
                </c:pt>
                <c:pt idx="19">
                  <c:v>-438</c:v>
                </c:pt>
                <c:pt idx="20">
                  <c:v>-439</c:v>
                </c:pt>
                <c:pt idx="21">
                  <c:v>-438</c:v>
                </c:pt>
                <c:pt idx="22">
                  <c:v>-438</c:v>
                </c:pt>
                <c:pt idx="23">
                  <c:v>-438</c:v>
                </c:pt>
                <c:pt idx="24">
                  <c:v>-438</c:v>
                </c:pt>
                <c:pt idx="25">
                  <c:v>-438</c:v>
                </c:pt>
                <c:pt idx="26">
                  <c:v>-438</c:v>
                </c:pt>
                <c:pt idx="27">
                  <c:v>-438</c:v>
                </c:pt>
                <c:pt idx="28">
                  <c:v>-438</c:v>
                </c:pt>
                <c:pt idx="29">
                  <c:v>-437</c:v>
                </c:pt>
                <c:pt idx="30">
                  <c:v>-438</c:v>
                </c:pt>
                <c:pt idx="31">
                  <c:v>-438</c:v>
                </c:pt>
                <c:pt idx="32">
                  <c:v>-438</c:v>
                </c:pt>
                <c:pt idx="33">
                  <c:v>-437</c:v>
                </c:pt>
                <c:pt idx="34">
                  <c:v>-437</c:v>
                </c:pt>
                <c:pt idx="35">
                  <c:v>-437</c:v>
                </c:pt>
                <c:pt idx="36">
                  <c:v>-438</c:v>
                </c:pt>
                <c:pt idx="37">
                  <c:v>-438</c:v>
                </c:pt>
                <c:pt idx="38">
                  <c:v>-438</c:v>
                </c:pt>
                <c:pt idx="39">
                  <c:v>-438</c:v>
                </c:pt>
                <c:pt idx="40">
                  <c:v>-438</c:v>
                </c:pt>
                <c:pt idx="41">
                  <c:v>-438</c:v>
                </c:pt>
                <c:pt idx="42">
                  <c:v>-438</c:v>
                </c:pt>
                <c:pt idx="43">
                  <c:v>-438</c:v>
                </c:pt>
                <c:pt idx="44">
                  <c:v>-438</c:v>
                </c:pt>
                <c:pt idx="45">
                  <c:v>-438</c:v>
                </c:pt>
                <c:pt idx="46">
                  <c:v>-438</c:v>
                </c:pt>
                <c:pt idx="47">
                  <c:v>-438</c:v>
                </c:pt>
                <c:pt idx="48">
                  <c:v>-438</c:v>
                </c:pt>
                <c:pt idx="49">
                  <c:v>-438</c:v>
                </c:pt>
                <c:pt idx="50">
                  <c:v>-439</c:v>
                </c:pt>
                <c:pt idx="51">
                  <c:v>-438</c:v>
                </c:pt>
                <c:pt idx="52">
                  <c:v>-438</c:v>
                </c:pt>
                <c:pt idx="53">
                  <c:v>-439</c:v>
                </c:pt>
                <c:pt idx="54">
                  <c:v>-438</c:v>
                </c:pt>
                <c:pt idx="55">
                  <c:v>-438</c:v>
                </c:pt>
                <c:pt idx="56">
                  <c:v>-439</c:v>
                </c:pt>
                <c:pt idx="57">
                  <c:v>-438</c:v>
                </c:pt>
                <c:pt idx="58">
                  <c:v>-438</c:v>
                </c:pt>
                <c:pt idx="59">
                  <c:v>-439</c:v>
                </c:pt>
                <c:pt idx="60">
                  <c:v>-439</c:v>
                </c:pt>
                <c:pt idx="61">
                  <c:v>-438</c:v>
                </c:pt>
                <c:pt idx="62">
                  <c:v>-439</c:v>
                </c:pt>
                <c:pt idx="63">
                  <c:v>-438</c:v>
                </c:pt>
                <c:pt idx="64">
                  <c:v>-438</c:v>
                </c:pt>
                <c:pt idx="65">
                  <c:v>-438</c:v>
                </c:pt>
                <c:pt idx="66">
                  <c:v>-438</c:v>
                </c:pt>
                <c:pt idx="67">
                  <c:v>-439</c:v>
                </c:pt>
                <c:pt idx="68">
                  <c:v>-439</c:v>
                </c:pt>
                <c:pt idx="69">
                  <c:v>-438</c:v>
                </c:pt>
                <c:pt idx="70">
                  <c:v>-439</c:v>
                </c:pt>
                <c:pt idx="71">
                  <c:v>-438</c:v>
                </c:pt>
                <c:pt idx="72">
                  <c:v>-438</c:v>
                </c:pt>
                <c:pt idx="73">
                  <c:v>-439</c:v>
                </c:pt>
                <c:pt idx="74">
                  <c:v>-438</c:v>
                </c:pt>
                <c:pt idx="75">
                  <c:v>-439</c:v>
                </c:pt>
                <c:pt idx="76">
                  <c:v>-439</c:v>
                </c:pt>
                <c:pt idx="77">
                  <c:v>-439</c:v>
                </c:pt>
                <c:pt idx="78">
                  <c:v>-439</c:v>
                </c:pt>
                <c:pt idx="79">
                  <c:v>-439</c:v>
                </c:pt>
                <c:pt idx="80">
                  <c:v>-440</c:v>
                </c:pt>
                <c:pt idx="81">
                  <c:v>-439</c:v>
                </c:pt>
                <c:pt idx="82">
                  <c:v>-440</c:v>
                </c:pt>
                <c:pt idx="83">
                  <c:v>-440</c:v>
                </c:pt>
                <c:pt idx="84">
                  <c:v>-425</c:v>
                </c:pt>
                <c:pt idx="85">
                  <c:v>-425</c:v>
                </c:pt>
                <c:pt idx="86">
                  <c:v>-425</c:v>
                </c:pt>
                <c:pt idx="87">
                  <c:v>-425</c:v>
                </c:pt>
                <c:pt idx="88">
                  <c:v>-426</c:v>
                </c:pt>
                <c:pt idx="89">
                  <c:v>-426</c:v>
                </c:pt>
                <c:pt idx="90">
                  <c:v>-426</c:v>
                </c:pt>
                <c:pt idx="91">
                  <c:v>-426</c:v>
                </c:pt>
                <c:pt idx="92">
                  <c:v>-426</c:v>
                </c:pt>
                <c:pt idx="93">
                  <c:v>-426</c:v>
                </c:pt>
                <c:pt idx="94">
                  <c:v>-426</c:v>
                </c:pt>
                <c:pt idx="95">
                  <c:v>-426</c:v>
                </c:pt>
                <c:pt idx="96">
                  <c:v>-426</c:v>
                </c:pt>
                <c:pt idx="97">
                  <c:v>-426</c:v>
                </c:pt>
                <c:pt idx="98">
                  <c:v>-427</c:v>
                </c:pt>
                <c:pt idx="99">
                  <c:v>-427</c:v>
                </c:pt>
                <c:pt idx="100">
                  <c:v>-442</c:v>
                </c:pt>
                <c:pt idx="101">
                  <c:v>-442</c:v>
                </c:pt>
                <c:pt idx="102">
                  <c:v>-427</c:v>
                </c:pt>
                <c:pt idx="103">
                  <c:v>-427</c:v>
                </c:pt>
                <c:pt idx="104">
                  <c:v>-427</c:v>
                </c:pt>
                <c:pt idx="105">
                  <c:v>-427</c:v>
                </c:pt>
                <c:pt idx="106">
                  <c:v>-427</c:v>
                </c:pt>
                <c:pt idx="107">
                  <c:v>-427</c:v>
                </c:pt>
                <c:pt idx="108">
                  <c:v>-429</c:v>
                </c:pt>
                <c:pt idx="109">
                  <c:v>-429</c:v>
                </c:pt>
                <c:pt idx="110">
                  <c:v>-429</c:v>
                </c:pt>
                <c:pt idx="111">
                  <c:v>-430</c:v>
                </c:pt>
                <c:pt idx="112">
                  <c:v>-432</c:v>
                </c:pt>
                <c:pt idx="113">
                  <c:v>-433</c:v>
                </c:pt>
                <c:pt idx="114">
                  <c:v>-434</c:v>
                </c:pt>
                <c:pt idx="115">
                  <c:v>-434</c:v>
                </c:pt>
                <c:pt idx="116">
                  <c:v>-435</c:v>
                </c:pt>
                <c:pt idx="117">
                  <c:v>-435</c:v>
                </c:pt>
                <c:pt idx="118">
                  <c:v>-437</c:v>
                </c:pt>
                <c:pt idx="119">
                  <c:v>-437</c:v>
                </c:pt>
                <c:pt idx="120">
                  <c:v>-439</c:v>
                </c:pt>
                <c:pt idx="121">
                  <c:v>-439</c:v>
                </c:pt>
                <c:pt idx="122">
                  <c:v>-438</c:v>
                </c:pt>
                <c:pt idx="123">
                  <c:v>-438</c:v>
                </c:pt>
                <c:pt idx="124">
                  <c:v>-439</c:v>
                </c:pt>
                <c:pt idx="125">
                  <c:v>-439</c:v>
                </c:pt>
                <c:pt idx="126">
                  <c:v>-438</c:v>
                </c:pt>
                <c:pt idx="127">
                  <c:v>-439</c:v>
                </c:pt>
                <c:pt idx="128">
                  <c:v>-440</c:v>
                </c:pt>
                <c:pt idx="129">
                  <c:v>-440</c:v>
                </c:pt>
                <c:pt idx="130">
                  <c:v>-457</c:v>
                </c:pt>
                <c:pt idx="131">
                  <c:v>-457</c:v>
                </c:pt>
                <c:pt idx="132">
                  <c:v>-442</c:v>
                </c:pt>
                <c:pt idx="133">
                  <c:v>-443</c:v>
                </c:pt>
                <c:pt idx="134">
                  <c:v>-443</c:v>
                </c:pt>
                <c:pt idx="135">
                  <c:v>-443</c:v>
                </c:pt>
                <c:pt idx="136">
                  <c:v>-445</c:v>
                </c:pt>
                <c:pt idx="137">
                  <c:v>-445</c:v>
                </c:pt>
                <c:pt idx="138">
                  <c:v>-446</c:v>
                </c:pt>
                <c:pt idx="139">
                  <c:v>-447</c:v>
                </c:pt>
                <c:pt idx="140">
                  <c:v>-463</c:v>
                </c:pt>
                <c:pt idx="141">
                  <c:v>-463</c:v>
                </c:pt>
                <c:pt idx="142">
                  <c:v>-462</c:v>
                </c:pt>
                <c:pt idx="143">
                  <c:v>-462</c:v>
                </c:pt>
                <c:pt idx="144">
                  <c:v>-445</c:v>
                </c:pt>
                <c:pt idx="145">
                  <c:v>-445</c:v>
                </c:pt>
                <c:pt idx="146">
                  <c:v>-444</c:v>
                </c:pt>
                <c:pt idx="147">
                  <c:v>-444</c:v>
                </c:pt>
                <c:pt idx="148">
                  <c:v>-444</c:v>
                </c:pt>
                <c:pt idx="149">
                  <c:v>-445</c:v>
                </c:pt>
                <c:pt idx="150">
                  <c:v>-446</c:v>
                </c:pt>
                <c:pt idx="151">
                  <c:v>-446</c:v>
                </c:pt>
                <c:pt idx="152">
                  <c:v>-462</c:v>
                </c:pt>
                <c:pt idx="153">
                  <c:v>-462</c:v>
                </c:pt>
                <c:pt idx="154">
                  <c:v>-448</c:v>
                </c:pt>
                <c:pt idx="155">
                  <c:v>-447</c:v>
                </c:pt>
                <c:pt idx="156">
                  <c:v>-449</c:v>
                </c:pt>
                <c:pt idx="157">
                  <c:v>-449</c:v>
                </c:pt>
                <c:pt idx="158">
                  <c:v>-451</c:v>
                </c:pt>
                <c:pt idx="159">
                  <c:v>-451</c:v>
                </c:pt>
                <c:pt idx="160">
                  <c:v>-468</c:v>
                </c:pt>
                <c:pt idx="161">
                  <c:v>-468</c:v>
                </c:pt>
                <c:pt idx="162">
                  <c:v>-468</c:v>
                </c:pt>
                <c:pt idx="163">
                  <c:v>-467</c:v>
                </c:pt>
                <c:pt idx="164">
                  <c:v>-451</c:v>
                </c:pt>
                <c:pt idx="165">
                  <c:v>-451</c:v>
                </c:pt>
                <c:pt idx="166">
                  <c:v>-452</c:v>
                </c:pt>
                <c:pt idx="167">
                  <c:v>-452</c:v>
                </c:pt>
                <c:pt idx="168">
                  <c:v>-453</c:v>
                </c:pt>
                <c:pt idx="169">
                  <c:v>-454</c:v>
                </c:pt>
                <c:pt idx="170">
                  <c:v>-470</c:v>
                </c:pt>
                <c:pt idx="171">
                  <c:v>-470</c:v>
                </c:pt>
                <c:pt idx="172">
                  <c:v>-456</c:v>
                </c:pt>
                <c:pt idx="173">
                  <c:v>-456</c:v>
                </c:pt>
                <c:pt idx="174">
                  <c:v>-458</c:v>
                </c:pt>
                <c:pt idx="175">
                  <c:v>-459</c:v>
                </c:pt>
                <c:pt idx="176">
                  <c:v>-462</c:v>
                </c:pt>
                <c:pt idx="177">
                  <c:v>-461</c:v>
                </c:pt>
                <c:pt idx="178">
                  <c:v>-478</c:v>
                </c:pt>
                <c:pt idx="179">
                  <c:v>-478</c:v>
                </c:pt>
                <c:pt idx="180">
                  <c:v>-478</c:v>
                </c:pt>
                <c:pt idx="181">
                  <c:v>-478</c:v>
                </c:pt>
                <c:pt idx="182">
                  <c:v>-462</c:v>
                </c:pt>
                <c:pt idx="183">
                  <c:v>-462</c:v>
                </c:pt>
                <c:pt idx="184">
                  <c:v>-463</c:v>
                </c:pt>
                <c:pt idx="185">
                  <c:v>-463</c:v>
                </c:pt>
                <c:pt idx="186">
                  <c:v>-464</c:v>
                </c:pt>
                <c:pt idx="187">
                  <c:v>-464</c:v>
                </c:pt>
                <c:pt idx="188">
                  <c:v>-480</c:v>
                </c:pt>
                <c:pt idx="189">
                  <c:v>-481</c:v>
                </c:pt>
                <c:pt idx="190">
                  <c:v>-482</c:v>
                </c:pt>
                <c:pt idx="191">
                  <c:v>-482</c:v>
                </c:pt>
                <c:pt idx="192">
                  <c:v>-483</c:v>
                </c:pt>
                <c:pt idx="193">
                  <c:v>-483</c:v>
                </c:pt>
                <c:pt idx="194">
                  <c:v>-468</c:v>
                </c:pt>
                <c:pt idx="195">
                  <c:v>-469</c:v>
                </c:pt>
                <c:pt idx="196">
                  <c:v>-471</c:v>
                </c:pt>
                <c:pt idx="197">
                  <c:v>-471</c:v>
                </c:pt>
                <c:pt idx="198">
                  <c:v>-488</c:v>
                </c:pt>
                <c:pt idx="199">
                  <c:v>-488</c:v>
                </c:pt>
                <c:pt idx="200">
                  <c:v>-487</c:v>
                </c:pt>
                <c:pt idx="201">
                  <c:v>-487</c:v>
                </c:pt>
                <c:pt idx="202">
                  <c:v>-471</c:v>
                </c:pt>
                <c:pt idx="203">
                  <c:v>-471</c:v>
                </c:pt>
                <c:pt idx="204">
                  <c:v>-472</c:v>
                </c:pt>
                <c:pt idx="205">
                  <c:v>-471</c:v>
                </c:pt>
                <c:pt idx="206">
                  <c:v>-474</c:v>
                </c:pt>
                <c:pt idx="207">
                  <c:v>-474</c:v>
                </c:pt>
                <c:pt idx="208">
                  <c:v>-491</c:v>
                </c:pt>
                <c:pt idx="209">
                  <c:v>-492</c:v>
                </c:pt>
                <c:pt idx="210">
                  <c:v>-478</c:v>
                </c:pt>
                <c:pt idx="211">
                  <c:v>-478</c:v>
                </c:pt>
                <c:pt idx="212">
                  <c:v>-482</c:v>
                </c:pt>
                <c:pt idx="213">
                  <c:v>-482</c:v>
                </c:pt>
                <c:pt idx="214">
                  <c:v>-497</c:v>
                </c:pt>
                <c:pt idx="215">
                  <c:v>-497</c:v>
                </c:pt>
                <c:pt idx="216">
                  <c:v>-496</c:v>
                </c:pt>
                <c:pt idx="217">
                  <c:v>-496</c:v>
                </c:pt>
                <c:pt idx="218">
                  <c:v>-496</c:v>
                </c:pt>
                <c:pt idx="219">
                  <c:v>-496</c:v>
                </c:pt>
                <c:pt idx="220">
                  <c:v>-496</c:v>
                </c:pt>
                <c:pt idx="221">
                  <c:v>-497</c:v>
                </c:pt>
                <c:pt idx="222">
                  <c:v>-499</c:v>
                </c:pt>
                <c:pt idx="223">
                  <c:v>-498</c:v>
                </c:pt>
                <c:pt idx="224">
                  <c:v>-499</c:v>
                </c:pt>
                <c:pt idx="225">
                  <c:v>-500</c:v>
                </c:pt>
                <c:pt idx="226">
                  <c:v>-502</c:v>
                </c:pt>
                <c:pt idx="227">
                  <c:v>-502</c:v>
                </c:pt>
                <c:pt idx="228">
                  <c:v>-505</c:v>
                </c:pt>
                <c:pt idx="229">
                  <c:v>-505</c:v>
                </c:pt>
                <c:pt idx="230">
                  <c:v>-506</c:v>
                </c:pt>
                <c:pt idx="231">
                  <c:v>-506</c:v>
                </c:pt>
                <c:pt idx="232">
                  <c:v>-504</c:v>
                </c:pt>
                <c:pt idx="233">
                  <c:v>-504</c:v>
                </c:pt>
                <c:pt idx="234">
                  <c:v>-502</c:v>
                </c:pt>
                <c:pt idx="235">
                  <c:v>-502</c:v>
                </c:pt>
                <c:pt idx="236">
                  <c:v>-503</c:v>
                </c:pt>
                <c:pt idx="237">
                  <c:v>-502</c:v>
                </c:pt>
                <c:pt idx="238">
                  <c:v>-504</c:v>
                </c:pt>
                <c:pt idx="239">
                  <c:v>-504</c:v>
                </c:pt>
                <c:pt idx="240">
                  <c:v>-504</c:v>
                </c:pt>
                <c:pt idx="241">
                  <c:v>-504</c:v>
                </c:pt>
                <c:pt idx="242">
                  <c:v>-504</c:v>
                </c:pt>
                <c:pt idx="243">
                  <c:v>-504</c:v>
                </c:pt>
                <c:pt idx="244">
                  <c:v>-507</c:v>
                </c:pt>
                <c:pt idx="245">
                  <c:v>-508</c:v>
                </c:pt>
                <c:pt idx="246">
                  <c:v>-511</c:v>
                </c:pt>
                <c:pt idx="247">
                  <c:v>-511</c:v>
                </c:pt>
                <c:pt idx="248">
                  <c:v>-513</c:v>
                </c:pt>
                <c:pt idx="249">
                  <c:v>-513</c:v>
                </c:pt>
                <c:pt idx="250">
                  <c:v>-513</c:v>
                </c:pt>
                <c:pt idx="251">
                  <c:v>-513</c:v>
                </c:pt>
                <c:pt idx="252">
                  <c:v>-513</c:v>
                </c:pt>
                <c:pt idx="253">
                  <c:v>-513</c:v>
                </c:pt>
                <c:pt idx="254">
                  <c:v>-514</c:v>
                </c:pt>
                <c:pt idx="255">
                  <c:v>-514</c:v>
                </c:pt>
                <c:pt idx="256">
                  <c:v>-515</c:v>
                </c:pt>
                <c:pt idx="257">
                  <c:v>-516</c:v>
                </c:pt>
                <c:pt idx="258">
                  <c:v>-517</c:v>
                </c:pt>
                <c:pt idx="259">
                  <c:v>-516</c:v>
                </c:pt>
                <c:pt idx="260">
                  <c:v>-517</c:v>
                </c:pt>
                <c:pt idx="261">
                  <c:v>-517</c:v>
                </c:pt>
                <c:pt idx="262">
                  <c:v>-518</c:v>
                </c:pt>
                <c:pt idx="263">
                  <c:v>-519</c:v>
                </c:pt>
                <c:pt idx="264">
                  <c:v>-521</c:v>
                </c:pt>
                <c:pt idx="265">
                  <c:v>-521</c:v>
                </c:pt>
                <c:pt idx="266">
                  <c:v>-524</c:v>
                </c:pt>
                <c:pt idx="267">
                  <c:v>-524</c:v>
                </c:pt>
                <c:pt idx="268">
                  <c:v>-525</c:v>
                </c:pt>
                <c:pt idx="269">
                  <c:v>-525</c:v>
                </c:pt>
                <c:pt idx="270">
                  <c:v>-525</c:v>
                </c:pt>
                <c:pt idx="271">
                  <c:v>-525</c:v>
                </c:pt>
                <c:pt idx="272">
                  <c:v>-524</c:v>
                </c:pt>
                <c:pt idx="273">
                  <c:v>-524</c:v>
                </c:pt>
                <c:pt idx="274">
                  <c:v>-525</c:v>
                </c:pt>
                <c:pt idx="275">
                  <c:v>-525</c:v>
                </c:pt>
                <c:pt idx="276">
                  <c:v>-526</c:v>
                </c:pt>
                <c:pt idx="277">
                  <c:v>-526</c:v>
                </c:pt>
                <c:pt idx="278">
                  <c:v>-526</c:v>
                </c:pt>
                <c:pt idx="279">
                  <c:v>-527</c:v>
                </c:pt>
                <c:pt idx="280">
                  <c:v>-525</c:v>
                </c:pt>
                <c:pt idx="281">
                  <c:v>-526</c:v>
                </c:pt>
                <c:pt idx="282">
                  <c:v>-526</c:v>
                </c:pt>
                <c:pt idx="283">
                  <c:v>-526</c:v>
                </c:pt>
                <c:pt idx="284">
                  <c:v>-527</c:v>
                </c:pt>
                <c:pt idx="285">
                  <c:v>-527</c:v>
                </c:pt>
                <c:pt idx="286">
                  <c:v>-528</c:v>
                </c:pt>
                <c:pt idx="287">
                  <c:v>-527</c:v>
                </c:pt>
                <c:pt idx="288">
                  <c:v>-526</c:v>
                </c:pt>
                <c:pt idx="289">
                  <c:v>-525</c:v>
                </c:pt>
                <c:pt idx="290">
                  <c:v>-525</c:v>
                </c:pt>
                <c:pt idx="291">
                  <c:v>-525</c:v>
                </c:pt>
                <c:pt idx="292">
                  <c:v>-525</c:v>
                </c:pt>
                <c:pt idx="293">
                  <c:v>-525</c:v>
                </c:pt>
                <c:pt idx="294">
                  <c:v>-525</c:v>
                </c:pt>
                <c:pt idx="295">
                  <c:v>-526</c:v>
                </c:pt>
                <c:pt idx="296">
                  <c:v>-527</c:v>
                </c:pt>
                <c:pt idx="297">
                  <c:v>-526</c:v>
                </c:pt>
                <c:pt idx="298">
                  <c:v>-525</c:v>
                </c:pt>
                <c:pt idx="299">
                  <c:v>-526</c:v>
                </c:pt>
                <c:pt idx="300">
                  <c:v>-526</c:v>
                </c:pt>
                <c:pt idx="301">
                  <c:v>-526</c:v>
                </c:pt>
                <c:pt idx="302">
                  <c:v>-527</c:v>
                </c:pt>
                <c:pt idx="303">
                  <c:v>-527</c:v>
                </c:pt>
                <c:pt idx="304">
                  <c:v>-529</c:v>
                </c:pt>
                <c:pt idx="305">
                  <c:v>-529</c:v>
                </c:pt>
                <c:pt idx="306">
                  <c:v>-530</c:v>
                </c:pt>
                <c:pt idx="307">
                  <c:v>-530</c:v>
                </c:pt>
                <c:pt idx="308">
                  <c:v>-530</c:v>
                </c:pt>
                <c:pt idx="309">
                  <c:v>-530</c:v>
                </c:pt>
                <c:pt idx="310">
                  <c:v>-531</c:v>
                </c:pt>
                <c:pt idx="311">
                  <c:v>-531</c:v>
                </c:pt>
                <c:pt idx="312">
                  <c:v>-532</c:v>
                </c:pt>
                <c:pt idx="313">
                  <c:v>-532</c:v>
                </c:pt>
                <c:pt idx="314">
                  <c:v>-534</c:v>
                </c:pt>
                <c:pt idx="315">
                  <c:v>-535</c:v>
                </c:pt>
                <c:pt idx="316">
                  <c:v>-535</c:v>
                </c:pt>
                <c:pt idx="317">
                  <c:v>-536</c:v>
                </c:pt>
                <c:pt idx="318">
                  <c:v>-537</c:v>
                </c:pt>
                <c:pt idx="319">
                  <c:v>-537</c:v>
                </c:pt>
                <c:pt idx="320">
                  <c:v>-539</c:v>
                </c:pt>
                <c:pt idx="321">
                  <c:v>-539</c:v>
                </c:pt>
                <c:pt idx="322">
                  <c:v>-540</c:v>
                </c:pt>
                <c:pt idx="323">
                  <c:v>-541</c:v>
                </c:pt>
                <c:pt idx="324">
                  <c:v>-541</c:v>
                </c:pt>
                <c:pt idx="325">
                  <c:v>-541</c:v>
                </c:pt>
                <c:pt idx="326">
                  <c:v>-542</c:v>
                </c:pt>
                <c:pt idx="327">
                  <c:v>-542</c:v>
                </c:pt>
                <c:pt idx="328">
                  <c:v>-542</c:v>
                </c:pt>
                <c:pt idx="329">
                  <c:v>-541</c:v>
                </c:pt>
                <c:pt idx="330">
                  <c:v>-543</c:v>
                </c:pt>
                <c:pt idx="331">
                  <c:v>-542</c:v>
                </c:pt>
                <c:pt idx="332">
                  <c:v>-543</c:v>
                </c:pt>
                <c:pt idx="333">
                  <c:v>-543</c:v>
                </c:pt>
                <c:pt idx="334">
                  <c:v>-543</c:v>
                </c:pt>
                <c:pt idx="335">
                  <c:v>-542</c:v>
                </c:pt>
                <c:pt idx="336">
                  <c:v>-541</c:v>
                </c:pt>
                <c:pt idx="337">
                  <c:v>-542</c:v>
                </c:pt>
                <c:pt idx="338">
                  <c:v>-541</c:v>
                </c:pt>
                <c:pt idx="339">
                  <c:v>-542</c:v>
                </c:pt>
                <c:pt idx="340">
                  <c:v>-542</c:v>
                </c:pt>
                <c:pt idx="341">
                  <c:v>-543</c:v>
                </c:pt>
                <c:pt idx="342">
                  <c:v>-545</c:v>
                </c:pt>
                <c:pt idx="343">
                  <c:v>-545</c:v>
                </c:pt>
                <c:pt idx="344">
                  <c:v>-547</c:v>
                </c:pt>
                <c:pt idx="345">
                  <c:v>-549</c:v>
                </c:pt>
                <c:pt idx="346">
                  <c:v>-549</c:v>
                </c:pt>
                <c:pt idx="347">
                  <c:v>-548</c:v>
                </c:pt>
                <c:pt idx="348">
                  <c:v>-549</c:v>
                </c:pt>
                <c:pt idx="349">
                  <c:v>-549</c:v>
                </c:pt>
                <c:pt idx="350">
                  <c:v>-550</c:v>
                </c:pt>
                <c:pt idx="351">
                  <c:v>-549</c:v>
                </c:pt>
                <c:pt idx="352">
                  <c:v>-551</c:v>
                </c:pt>
                <c:pt idx="353">
                  <c:v>-550</c:v>
                </c:pt>
                <c:pt idx="354">
                  <c:v>-551</c:v>
                </c:pt>
                <c:pt idx="355">
                  <c:v>-550</c:v>
                </c:pt>
                <c:pt idx="356">
                  <c:v>-548</c:v>
                </c:pt>
                <c:pt idx="357">
                  <c:v>-548</c:v>
                </c:pt>
                <c:pt idx="358">
                  <c:v>-548</c:v>
                </c:pt>
                <c:pt idx="359">
                  <c:v>-547</c:v>
                </c:pt>
                <c:pt idx="360">
                  <c:v>-549</c:v>
                </c:pt>
                <c:pt idx="361">
                  <c:v>-549</c:v>
                </c:pt>
                <c:pt idx="362">
                  <c:v>-549</c:v>
                </c:pt>
                <c:pt idx="363">
                  <c:v>-551</c:v>
                </c:pt>
                <c:pt idx="364">
                  <c:v>-552</c:v>
                </c:pt>
                <c:pt idx="365">
                  <c:v>-551</c:v>
                </c:pt>
                <c:pt idx="366">
                  <c:v>-551</c:v>
                </c:pt>
                <c:pt idx="367">
                  <c:v>-550</c:v>
                </c:pt>
                <c:pt idx="368">
                  <c:v>-549</c:v>
                </c:pt>
                <c:pt idx="369">
                  <c:v>-551</c:v>
                </c:pt>
                <c:pt idx="370">
                  <c:v>-552</c:v>
                </c:pt>
                <c:pt idx="371">
                  <c:v>-553</c:v>
                </c:pt>
                <c:pt idx="372">
                  <c:v>-553</c:v>
                </c:pt>
                <c:pt idx="373">
                  <c:v>-554</c:v>
                </c:pt>
                <c:pt idx="374">
                  <c:v>-553</c:v>
                </c:pt>
                <c:pt idx="375">
                  <c:v>-552</c:v>
                </c:pt>
                <c:pt idx="376">
                  <c:v>-551</c:v>
                </c:pt>
                <c:pt idx="377">
                  <c:v>-552</c:v>
                </c:pt>
                <c:pt idx="378">
                  <c:v>-554</c:v>
                </c:pt>
                <c:pt idx="379">
                  <c:v>-554</c:v>
                </c:pt>
                <c:pt idx="380">
                  <c:v>-556</c:v>
                </c:pt>
                <c:pt idx="381">
                  <c:v>-556</c:v>
                </c:pt>
                <c:pt idx="382">
                  <c:v>-556</c:v>
                </c:pt>
                <c:pt idx="383">
                  <c:v>-556</c:v>
                </c:pt>
                <c:pt idx="384">
                  <c:v>-556</c:v>
                </c:pt>
                <c:pt idx="385">
                  <c:v>-556</c:v>
                </c:pt>
                <c:pt idx="386">
                  <c:v>-558</c:v>
                </c:pt>
                <c:pt idx="387">
                  <c:v>-558</c:v>
                </c:pt>
                <c:pt idx="388">
                  <c:v>-557</c:v>
                </c:pt>
                <c:pt idx="389">
                  <c:v>-558</c:v>
                </c:pt>
                <c:pt idx="390">
                  <c:v>-557</c:v>
                </c:pt>
                <c:pt idx="391">
                  <c:v>-557</c:v>
                </c:pt>
                <c:pt idx="392">
                  <c:v>-558</c:v>
                </c:pt>
                <c:pt idx="393">
                  <c:v>-558</c:v>
                </c:pt>
                <c:pt idx="394">
                  <c:v>-559</c:v>
                </c:pt>
                <c:pt idx="395">
                  <c:v>-561</c:v>
                </c:pt>
                <c:pt idx="396">
                  <c:v>-560</c:v>
                </c:pt>
                <c:pt idx="397">
                  <c:v>-560</c:v>
                </c:pt>
                <c:pt idx="398">
                  <c:v>-565</c:v>
                </c:pt>
                <c:pt idx="399">
                  <c:v>-566</c:v>
                </c:pt>
                <c:pt idx="400">
                  <c:v>-567</c:v>
                </c:pt>
                <c:pt idx="401">
                  <c:v>-568</c:v>
                </c:pt>
                <c:pt idx="402">
                  <c:v>-569</c:v>
                </c:pt>
                <c:pt idx="403">
                  <c:v>-569</c:v>
                </c:pt>
                <c:pt idx="404">
                  <c:v>-572</c:v>
                </c:pt>
                <c:pt idx="405">
                  <c:v>-572</c:v>
                </c:pt>
                <c:pt idx="406">
                  <c:v>-571</c:v>
                </c:pt>
                <c:pt idx="407">
                  <c:v>-571</c:v>
                </c:pt>
                <c:pt idx="408">
                  <c:v>-571</c:v>
                </c:pt>
                <c:pt idx="409">
                  <c:v>-570</c:v>
                </c:pt>
                <c:pt idx="410">
                  <c:v>-574</c:v>
                </c:pt>
                <c:pt idx="411">
                  <c:v>-574</c:v>
                </c:pt>
                <c:pt idx="412">
                  <c:v>-576</c:v>
                </c:pt>
                <c:pt idx="413">
                  <c:v>-576</c:v>
                </c:pt>
                <c:pt idx="414">
                  <c:v>-577</c:v>
                </c:pt>
                <c:pt idx="415">
                  <c:v>-576</c:v>
                </c:pt>
                <c:pt idx="416">
                  <c:v>-579</c:v>
                </c:pt>
                <c:pt idx="417">
                  <c:v>-580</c:v>
                </c:pt>
                <c:pt idx="418">
                  <c:v>-582</c:v>
                </c:pt>
                <c:pt idx="419">
                  <c:v>-582</c:v>
                </c:pt>
                <c:pt idx="420">
                  <c:v>-582</c:v>
                </c:pt>
                <c:pt idx="421">
                  <c:v>-582</c:v>
                </c:pt>
                <c:pt idx="422">
                  <c:v>-583</c:v>
                </c:pt>
                <c:pt idx="423">
                  <c:v>-582</c:v>
                </c:pt>
                <c:pt idx="424">
                  <c:v>-583</c:v>
                </c:pt>
                <c:pt idx="425">
                  <c:v>-584</c:v>
                </c:pt>
                <c:pt idx="426">
                  <c:v>-583</c:v>
                </c:pt>
                <c:pt idx="427">
                  <c:v>-582</c:v>
                </c:pt>
                <c:pt idx="428">
                  <c:v>-581</c:v>
                </c:pt>
                <c:pt idx="429">
                  <c:v>-582</c:v>
                </c:pt>
                <c:pt idx="430">
                  <c:v>-583</c:v>
                </c:pt>
                <c:pt idx="431">
                  <c:v>-583</c:v>
                </c:pt>
                <c:pt idx="432">
                  <c:v>-583</c:v>
                </c:pt>
                <c:pt idx="433">
                  <c:v>-583</c:v>
                </c:pt>
                <c:pt idx="434">
                  <c:v>-583</c:v>
                </c:pt>
                <c:pt idx="435">
                  <c:v>-582</c:v>
                </c:pt>
                <c:pt idx="436">
                  <c:v>-580</c:v>
                </c:pt>
                <c:pt idx="437">
                  <c:v>-581</c:v>
                </c:pt>
                <c:pt idx="438">
                  <c:v>-582</c:v>
                </c:pt>
                <c:pt idx="439">
                  <c:v>-581</c:v>
                </c:pt>
                <c:pt idx="440">
                  <c:v>-561</c:v>
                </c:pt>
                <c:pt idx="441">
                  <c:v>-562</c:v>
                </c:pt>
                <c:pt idx="442">
                  <c:v>-560</c:v>
                </c:pt>
                <c:pt idx="443">
                  <c:v>-561</c:v>
                </c:pt>
                <c:pt idx="444">
                  <c:v>-576</c:v>
                </c:pt>
                <c:pt idx="445">
                  <c:v>-575</c:v>
                </c:pt>
                <c:pt idx="446">
                  <c:v>-575</c:v>
                </c:pt>
                <c:pt idx="447">
                  <c:v>-575</c:v>
                </c:pt>
                <c:pt idx="448">
                  <c:v>-577</c:v>
                </c:pt>
                <c:pt idx="449">
                  <c:v>-578</c:v>
                </c:pt>
                <c:pt idx="450">
                  <c:v>-581</c:v>
                </c:pt>
                <c:pt idx="451">
                  <c:v>-579</c:v>
                </c:pt>
                <c:pt idx="452">
                  <c:v>-581</c:v>
                </c:pt>
                <c:pt idx="453">
                  <c:v>-580</c:v>
                </c:pt>
                <c:pt idx="454">
                  <c:v>-581</c:v>
                </c:pt>
                <c:pt idx="455">
                  <c:v>-582</c:v>
                </c:pt>
                <c:pt idx="456">
                  <c:v>-583</c:v>
                </c:pt>
                <c:pt idx="457">
                  <c:v>-582</c:v>
                </c:pt>
                <c:pt idx="458">
                  <c:v>-582</c:v>
                </c:pt>
                <c:pt idx="459">
                  <c:v>-582</c:v>
                </c:pt>
                <c:pt idx="460">
                  <c:v>-583</c:v>
                </c:pt>
                <c:pt idx="461">
                  <c:v>-582</c:v>
                </c:pt>
                <c:pt idx="462">
                  <c:v>-582</c:v>
                </c:pt>
                <c:pt idx="463">
                  <c:v>-582</c:v>
                </c:pt>
                <c:pt idx="464">
                  <c:v>-582</c:v>
                </c:pt>
                <c:pt idx="465">
                  <c:v>-581</c:v>
                </c:pt>
                <c:pt idx="466">
                  <c:v>-581</c:v>
                </c:pt>
                <c:pt idx="467">
                  <c:v>-582</c:v>
                </c:pt>
                <c:pt idx="468">
                  <c:v>-585</c:v>
                </c:pt>
                <c:pt idx="469">
                  <c:v>-585</c:v>
                </c:pt>
                <c:pt idx="470">
                  <c:v>-585</c:v>
                </c:pt>
                <c:pt idx="471">
                  <c:v>-585</c:v>
                </c:pt>
                <c:pt idx="472">
                  <c:v>-584</c:v>
                </c:pt>
                <c:pt idx="473">
                  <c:v>-583</c:v>
                </c:pt>
                <c:pt idx="474">
                  <c:v>-584</c:v>
                </c:pt>
                <c:pt idx="475">
                  <c:v>-583</c:v>
                </c:pt>
                <c:pt idx="476">
                  <c:v>-585</c:v>
                </c:pt>
                <c:pt idx="477">
                  <c:v>-585</c:v>
                </c:pt>
                <c:pt idx="478">
                  <c:v>-583</c:v>
                </c:pt>
                <c:pt idx="479">
                  <c:v>-583</c:v>
                </c:pt>
                <c:pt idx="480">
                  <c:v>-585</c:v>
                </c:pt>
                <c:pt idx="481">
                  <c:v>-585</c:v>
                </c:pt>
                <c:pt idx="482">
                  <c:v>-588</c:v>
                </c:pt>
                <c:pt idx="483">
                  <c:v>-590</c:v>
                </c:pt>
                <c:pt idx="484">
                  <c:v>-590</c:v>
                </c:pt>
                <c:pt idx="485">
                  <c:v>-590</c:v>
                </c:pt>
                <c:pt idx="486">
                  <c:v>-591</c:v>
                </c:pt>
                <c:pt idx="487">
                  <c:v>-591</c:v>
                </c:pt>
                <c:pt idx="488">
                  <c:v>-594</c:v>
                </c:pt>
                <c:pt idx="489">
                  <c:v>-594</c:v>
                </c:pt>
                <c:pt idx="490">
                  <c:v>-593</c:v>
                </c:pt>
                <c:pt idx="491">
                  <c:v>-594</c:v>
                </c:pt>
                <c:pt idx="492">
                  <c:v>-593</c:v>
                </c:pt>
                <c:pt idx="493">
                  <c:v>-594</c:v>
                </c:pt>
                <c:pt idx="494">
                  <c:v>-595</c:v>
                </c:pt>
                <c:pt idx="495">
                  <c:v>-596</c:v>
                </c:pt>
                <c:pt idx="496">
                  <c:v>-599</c:v>
                </c:pt>
                <c:pt idx="497">
                  <c:v>-598</c:v>
                </c:pt>
                <c:pt idx="498">
                  <c:v>-601</c:v>
                </c:pt>
                <c:pt idx="499">
                  <c:v>-602</c:v>
                </c:pt>
                <c:pt idx="500">
                  <c:v>-602</c:v>
                </c:pt>
                <c:pt idx="501">
                  <c:v>-601</c:v>
                </c:pt>
                <c:pt idx="502">
                  <c:v>-605</c:v>
                </c:pt>
                <c:pt idx="503">
                  <c:v>-604</c:v>
                </c:pt>
                <c:pt idx="504">
                  <c:v>-607</c:v>
                </c:pt>
                <c:pt idx="505">
                  <c:v>-607</c:v>
                </c:pt>
                <c:pt idx="506">
                  <c:v>-608</c:v>
                </c:pt>
                <c:pt idx="507">
                  <c:v>-609</c:v>
                </c:pt>
                <c:pt idx="508">
                  <c:v>-606</c:v>
                </c:pt>
                <c:pt idx="509">
                  <c:v>-606</c:v>
                </c:pt>
                <c:pt idx="510">
                  <c:v>-606</c:v>
                </c:pt>
                <c:pt idx="511">
                  <c:v>-607</c:v>
                </c:pt>
                <c:pt idx="512">
                  <c:v>-608</c:v>
                </c:pt>
                <c:pt idx="513">
                  <c:v>-609</c:v>
                </c:pt>
                <c:pt idx="514">
                  <c:v>-610</c:v>
                </c:pt>
                <c:pt idx="515">
                  <c:v>-612</c:v>
                </c:pt>
                <c:pt idx="516">
                  <c:v>-613</c:v>
                </c:pt>
                <c:pt idx="517">
                  <c:v>-613</c:v>
                </c:pt>
                <c:pt idx="518">
                  <c:v>-615</c:v>
                </c:pt>
                <c:pt idx="519">
                  <c:v>-616</c:v>
                </c:pt>
                <c:pt idx="520">
                  <c:v>-614</c:v>
                </c:pt>
                <c:pt idx="521">
                  <c:v>-613</c:v>
                </c:pt>
                <c:pt idx="522">
                  <c:v>-616</c:v>
                </c:pt>
                <c:pt idx="523">
                  <c:v>-615</c:v>
                </c:pt>
                <c:pt idx="524">
                  <c:v>-616</c:v>
                </c:pt>
                <c:pt idx="525">
                  <c:v>-615</c:v>
                </c:pt>
                <c:pt idx="526">
                  <c:v>-619</c:v>
                </c:pt>
                <c:pt idx="527">
                  <c:v>-617</c:v>
                </c:pt>
                <c:pt idx="528">
                  <c:v>-619</c:v>
                </c:pt>
                <c:pt idx="529">
                  <c:v>-619</c:v>
                </c:pt>
                <c:pt idx="530">
                  <c:v>-621</c:v>
                </c:pt>
                <c:pt idx="531">
                  <c:v>-620</c:v>
                </c:pt>
                <c:pt idx="532">
                  <c:v>-620</c:v>
                </c:pt>
                <c:pt idx="533">
                  <c:v>-620</c:v>
                </c:pt>
                <c:pt idx="534">
                  <c:v>-621</c:v>
                </c:pt>
                <c:pt idx="535">
                  <c:v>-619</c:v>
                </c:pt>
                <c:pt idx="536">
                  <c:v>-623</c:v>
                </c:pt>
                <c:pt idx="537">
                  <c:v>-622</c:v>
                </c:pt>
                <c:pt idx="538">
                  <c:v>-624</c:v>
                </c:pt>
                <c:pt idx="539">
                  <c:v>-624</c:v>
                </c:pt>
                <c:pt idx="540">
                  <c:v>-627</c:v>
                </c:pt>
                <c:pt idx="541">
                  <c:v>-626</c:v>
                </c:pt>
                <c:pt idx="542">
                  <c:v>-626</c:v>
                </c:pt>
                <c:pt idx="543">
                  <c:v>-626</c:v>
                </c:pt>
                <c:pt idx="544">
                  <c:v>-626</c:v>
                </c:pt>
                <c:pt idx="545">
                  <c:v>-627</c:v>
                </c:pt>
                <c:pt idx="546">
                  <c:v>-627</c:v>
                </c:pt>
                <c:pt idx="547">
                  <c:v>-629</c:v>
                </c:pt>
                <c:pt idx="548">
                  <c:v>-629</c:v>
                </c:pt>
                <c:pt idx="549">
                  <c:v>-629</c:v>
                </c:pt>
                <c:pt idx="550">
                  <c:v>-627</c:v>
                </c:pt>
                <c:pt idx="551">
                  <c:v>-627</c:v>
                </c:pt>
                <c:pt idx="552">
                  <c:v>-627</c:v>
                </c:pt>
                <c:pt idx="553">
                  <c:v>-626</c:v>
                </c:pt>
                <c:pt idx="554">
                  <c:v>-627</c:v>
                </c:pt>
                <c:pt idx="555">
                  <c:v>-626</c:v>
                </c:pt>
                <c:pt idx="556">
                  <c:v>-625</c:v>
                </c:pt>
                <c:pt idx="557">
                  <c:v>-625</c:v>
                </c:pt>
                <c:pt idx="558">
                  <c:v>-622</c:v>
                </c:pt>
                <c:pt idx="559">
                  <c:v>-621</c:v>
                </c:pt>
                <c:pt idx="560">
                  <c:v>-620</c:v>
                </c:pt>
                <c:pt idx="561">
                  <c:v>-621</c:v>
                </c:pt>
                <c:pt idx="562">
                  <c:v>-620</c:v>
                </c:pt>
                <c:pt idx="563">
                  <c:v>-620</c:v>
                </c:pt>
                <c:pt idx="564">
                  <c:v>-624</c:v>
                </c:pt>
                <c:pt idx="565">
                  <c:v>-623</c:v>
                </c:pt>
                <c:pt idx="566">
                  <c:v>-621</c:v>
                </c:pt>
                <c:pt idx="567">
                  <c:v>-621</c:v>
                </c:pt>
                <c:pt idx="568">
                  <c:v>-621</c:v>
                </c:pt>
                <c:pt idx="569">
                  <c:v>-621</c:v>
                </c:pt>
                <c:pt idx="570">
                  <c:v>-621</c:v>
                </c:pt>
                <c:pt idx="571">
                  <c:v>-622</c:v>
                </c:pt>
                <c:pt idx="572">
                  <c:v>-621</c:v>
                </c:pt>
                <c:pt idx="573">
                  <c:v>-619</c:v>
                </c:pt>
                <c:pt idx="574">
                  <c:v>-618</c:v>
                </c:pt>
                <c:pt idx="575">
                  <c:v>-617</c:v>
                </c:pt>
                <c:pt idx="576">
                  <c:v>-617</c:v>
                </c:pt>
                <c:pt idx="577">
                  <c:v>-618</c:v>
                </c:pt>
                <c:pt idx="578">
                  <c:v>-617</c:v>
                </c:pt>
                <c:pt idx="579">
                  <c:v>-617</c:v>
                </c:pt>
                <c:pt idx="580">
                  <c:v>-616</c:v>
                </c:pt>
                <c:pt idx="581">
                  <c:v>-616</c:v>
                </c:pt>
                <c:pt idx="582">
                  <c:v>-618</c:v>
                </c:pt>
                <c:pt idx="583">
                  <c:v>-616</c:v>
                </c:pt>
                <c:pt idx="584">
                  <c:v>-616</c:v>
                </c:pt>
                <c:pt idx="585">
                  <c:v>-615</c:v>
                </c:pt>
                <c:pt idx="586">
                  <c:v>-612</c:v>
                </c:pt>
                <c:pt idx="587">
                  <c:v>-611</c:v>
                </c:pt>
                <c:pt idx="588">
                  <c:v>-610</c:v>
                </c:pt>
                <c:pt idx="589">
                  <c:v>-610</c:v>
                </c:pt>
                <c:pt idx="590">
                  <c:v>-608</c:v>
                </c:pt>
                <c:pt idx="591">
                  <c:v>-608</c:v>
                </c:pt>
                <c:pt idx="592">
                  <c:v>-605</c:v>
                </c:pt>
                <c:pt idx="593">
                  <c:v>-605</c:v>
                </c:pt>
                <c:pt idx="594">
                  <c:v>-609</c:v>
                </c:pt>
                <c:pt idx="595">
                  <c:v>-608</c:v>
                </c:pt>
                <c:pt idx="596">
                  <c:v>-608</c:v>
                </c:pt>
                <c:pt idx="597">
                  <c:v>-609</c:v>
                </c:pt>
                <c:pt idx="598">
                  <c:v>-609</c:v>
                </c:pt>
                <c:pt idx="599">
                  <c:v>-609</c:v>
                </c:pt>
                <c:pt idx="600">
                  <c:v>-608</c:v>
                </c:pt>
                <c:pt idx="601">
                  <c:v>-610</c:v>
                </c:pt>
                <c:pt idx="602">
                  <c:v>-609</c:v>
                </c:pt>
                <c:pt idx="603">
                  <c:v>-608</c:v>
                </c:pt>
                <c:pt idx="604">
                  <c:v>-608</c:v>
                </c:pt>
                <c:pt idx="605">
                  <c:v>-609</c:v>
                </c:pt>
                <c:pt idx="606">
                  <c:v>-609</c:v>
                </c:pt>
                <c:pt idx="607">
                  <c:v>-608</c:v>
                </c:pt>
                <c:pt idx="608">
                  <c:v>-610</c:v>
                </c:pt>
                <c:pt idx="609">
                  <c:v>-608</c:v>
                </c:pt>
                <c:pt idx="610">
                  <c:v>-609</c:v>
                </c:pt>
                <c:pt idx="611">
                  <c:v>-607</c:v>
                </c:pt>
                <c:pt idx="612">
                  <c:v>-610</c:v>
                </c:pt>
                <c:pt idx="613">
                  <c:v>-610</c:v>
                </c:pt>
                <c:pt idx="614">
                  <c:v>-612</c:v>
                </c:pt>
                <c:pt idx="615">
                  <c:v>-612</c:v>
                </c:pt>
                <c:pt idx="616">
                  <c:v>-613</c:v>
                </c:pt>
                <c:pt idx="617">
                  <c:v>-614</c:v>
                </c:pt>
                <c:pt idx="618">
                  <c:v>-616</c:v>
                </c:pt>
                <c:pt idx="619">
                  <c:v>-616</c:v>
                </c:pt>
                <c:pt idx="620">
                  <c:v>-616</c:v>
                </c:pt>
                <c:pt idx="621">
                  <c:v>-614</c:v>
                </c:pt>
                <c:pt idx="622">
                  <c:v>-617</c:v>
                </c:pt>
                <c:pt idx="623">
                  <c:v>-616</c:v>
                </c:pt>
                <c:pt idx="624">
                  <c:v>-616</c:v>
                </c:pt>
                <c:pt idx="625">
                  <c:v>-618</c:v>
                </c:pt>
                <c:pt idx="626">
                  <c:v>-614</c:v>
                </c:pt>
                <c:pt idx="627">
                  <c:v>-617</c:v>
                </c:pt>
                <c:pt idx="628">
                  <c:v>-617</c:v>
                </c:pt>
                <c:pt idx="629">
                  <c:v>-616</c:v>
                </c:pt>
                <c:pt idx="630">
                  <c:v>-619</c:v>
                </c:pt>
                <c:pt idx="631">
                  <c:v>-618</c:v>
                </c:pt>
                <c:pt idx="632">
                  <c:v>-618</c:v>
                </c:pt>
                <c:pt idx="633">
                  <c:v>-618</c:v>
                </c:pt>
                <c:pt idx="634">
                  <c:v>-620</c:v>
                </c:pt>
                <c:pt idx="635">
                  <c:v>-621</c:v>
                </c:pt>
                <c:pt idx="636">
                  <c:v>-622</c:v>
                </c:pt>
                <c:pt idx="637">
                  <c:v>-621</c:v>
                </c:pt>
                <c:pt idx="638">
                  <c:v>-622</c:v>
                </c:pt>
                <c:pt idx="639">
                  <c:v>-622</c:v>
                </c:pt>
                <c:pt idx="640">
                  <c:v>-622</c:v>
                </c:pt>
                <c:pt idx="641">
                  <c:v>-623</c:v>
                </c:pt>
                <c:pt idx="642">
                  <c:v>-620</c:v>
                </c:pt>
                <c:pt idx="643">
                  <c:v>-620</c:v>
                </c:pt>
                <c:pt idx="644">
                  <c:v>-619</c:v>
                </c:pt>
                <c:pt idx="645">
                  <c:v>-618</c:v>
                </c:pt>
                <c:pt idx="646">
                  <c:v>-619</c:v>
                </c:pt>
                <c:pt idx="647">
                  <c:v>-620</c:v>
                </c:pt>
                <c:pt idx="648">
                  <c:v>-618</c:v>
                </c:pt>
                <c:pt idx="649">
                  <c:v>-620</c:v>
                </c:pt>
                <c:pt idx="650">
                  <c:v>-620</c:v>
                </c:pt>
                <c:pt idx="651">
                  <c:v>-620</c:v>
                </c:pt>
                <c:pt idx="652">
                  <c:v>-623</c:v>
                </c:pt>
                <c:pt idx="653">
                  <c:v>-623</c:v>
                </c:pt>
                <c:pt idx="654">
                  <c:v>-626</c:v>
                </c:pt>
                <c:pt idx="655">
                  <c:v>-624</c:v>
                </c:pt>
                <c:pt idx="656">
                  <c:v>-623</c:v>
                </c:pt>
                <c:pt idx="657">
                  <c:v>-624</c:v>
                </c:pt>
                <c:pt idx="658">
                  <c:v>-623</c:v>
                </c:pt>
                <c:pt idx="659">
                  <c:v>-624</c:v>
                </c:pt>
                <c:pt idx="660">
                  <c:v>-623</c:v>
                </c:pt>
                <c:pt idx="661">
                  <c:v>-623</c:v>
                </c:pt>
                <c:pt idx="662">
                  <c:v>-624</c:v>
                </c:pt>
                <c:pt idx="663">
                  <c:v>-623</c:v>
                </c:pt>
                <c:pt idx="664">
                  <c:v>-612</c:v>
                </c:pt>
                <c:pt idx="665">
                  <c:v>-612</c:v>
                </c:pt>
                <c:pt idx="666">
                  <c:v>-632</c:v>
                </c:pt>
                <c:pt idx="667">
                  <c:v>-632</c:v>
                </c:pt>
                <c:pt idx="668">
                  <c:v>-634</c:v>
                </c:pt>
                <c:pt idx="669">
                  <c:v>-632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708064"/>
        <c:axId val="2038698816"/>
      </c:scatterChart>
      <c:valAx>
        <c:axId val="203870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98816"/>
        <c:crosses val="autoZero"/>
        <c:crossBetween val="midCat"/>
      </c:valAx>
      <c:valAx>
        <c:axId val="203869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708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RSSI after smoothing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Sheet1!$B$1:$B$34</c:f>
              <c:numCache>
                <c:formatCode>General</c:formatCode>
                <c:ptCount val="34"/>
                <c:pt idx="0">
                  <c:v>-436</c:v>
                </c:pt>
                <c:pt idx="1">
                  <c:v>-437.85</c:v>
                </c:pt>
                <c:pt idx="2">
                  <c:v>-438.2</c:v>
                </c:pt>
                <c:pt idx="3">
                  <c:v>-438.55</c:v>
                </c:pt>
                <c:pt idx="4">
                  <c:v>-428.65</c:v>
                </c:pt>
                <c:pt idx="5">
                  <c:v>-432</c:v>
                </c:pt>
                <c:pt idx="6">
                  <c:v>-442.85</c:v>
                </c:pt>
                <c:pt idx="7">
                  <c:v>-451.4</c:v>
                </c:pt>
                <c:pt idx="8">
                  <c:v>-461.6</c:v>
                </c:pt>
                <c:pt idx="9">
                  <c:v>-474</c:v>
                </c:pt>
                <c:pt idx="10">
                  <c:v>-484.4</c:v>
                </c:pt>
                <c:pt idx="11">
                  <c:v>-502</c:v>
                </c:pt>
                <c:pt idx="12">
                  <c:v>-511.15</c:v>
                </c:pt>
                <c:pt idx="13">
                  <c:v>-523.20000000000005</c:v>
                </c:pt>
                <c:pt idx="14">
                  <c:v>-525.9</c:v>
                </c:pt>
                <c:pt idx="15">
                  <c:v>-531.20000000000005</c:v>
                </c:pt>
                <c:pt idx="16">
                  <c:v>-541.5</c:v>
                </c:pt>
                <c:pt idx="17">
                  <c:v>-547.9</c:v>
                </c:pt>
                <c:pt idx="18">
                  <c:v>-551.5</c:v>
                </c:pt>
                <c:pt idx="19">
                  <c:v>-558.4</c:v>
                </c:pt>
                <c:pt idx="20">
                  <c:v>-573.79999999999995</c:v>
                </c:pt>
                <c:pt idx="21">
                  <c:v>-582.25</c:v>
                </c:pt>
                <c:pt idx="22">
                  <c:v>-575.65</c:v>
                </c:pt>
                <c:pt idx="23">
                  <c:v>-583.25</c:v>
                </c:pt>
                <c:pt idx="24">
                  <c:v>-593.15</c:v>
                </c:pt>
                <c:pt idx="25">
                  <c:v>-608.20000000000005</c:v>
                </c:pt>
                <c:pt idx="26">
                  <c:v>-618.85</c:v>
                </c:pt>
                <c:pt idx="27">
                  <c:v>-626.25</c:v>
                </c:pt>
                <c:pt idx="28">
                  <c:v>-619.95000000000005</c:v>
                </c:pt>
                <c:pt idx="29">
                  <c:v>-610.9</c:v>
                </c:pt>
                <c:pt idx="30">
                  <c:v>-610.29999999999995</c:v>
                </c:pt>
                <c:pt idx="31">
                  <c:v>-618.1</c:v>
                </c:pt>
                <c:pt idx="32">
                  <c:v>-621.45000000000005</c:v>
                </c:pt>
                <c:pt idx="33">
                  <c:v>-624.70000000000005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703168"/>
        <c:axId val="2038704800"/>
      </c:scatterChart>
      <c:valAx>
        <c:axId val="203870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704800"/>
        <c:crosses val="autoZero"/>
        <c:crossBetween val="midCat"/>
      </c:valAx>
      <c:valAx>
        <c:axId val="203870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703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6BDB1-F59C-43A5-8175-627DB17B5B6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117172-9CDE-4576-A197-C12A5F6B28B0}">
      <dgm:prSet phldrT="[Text]"/>
      <dgm:spPr/>
      <dgm:t>
        <a:bodyPr/>
        <a:lstStyle/>
        <a:p>
          <a:r>
            <a:rPr lang="en-US" dirty="0" smtClean="0"/>
            <a:t>Controller</a:t>
          </a:r>
          <a:endParaRPr lang="en-US" dirty="0"/>
        </a:p>
      </dgm:t>
    </dgm:pt>
    <dgm:pt modelId="{C801CF39-9C4D-4E37-81F0-2527161B4507}" type="parTrans" cxnId="{5C27C210-9869-438D-91B9-F4AB1D83D02A}">
      <dgm:prSet/>
      <dgm:spPr/>
      <dgm:t>
        <a:bodyPr/>
        <a:lstStyle/>
        <a:p>
          <a:endParaRPr lang="en-US"/>
        </a:p>
      </dgm:t>
    </dgm:pt>
    <dgm:pt modelId="{3192E4A0-315B-46F0-8A5B-838FA5411589}" type="sibTrans" cxnId="{5C27C210-9869-438D-91B9-F4AB1D83D02A}">
      <dgm:prSet/>
      <dgm:spPr/>
      <dgm:t>
        <a:bodyPr/>
        <a:lstStyle/>
        <a:p>
          <a:endParaRPr lang="en-US"/>
        </a:p>
      </dgm:t>
    </dgm:pt>
    <dgm:pt modelId="{4844017A-045D-448F-B2BA-FEFEE509068D}">
      <dgm:prSet phldrT="[Text]"/>
      <dgm:spPr/>
      <dgm:t>
        <a:bodyPr/>
        <a:lstStyle/>
        <a:p>
          <a:r>
            <a:rPr lang="en-US" dirty="0" smtClean="0"/>
            <a:t>Blocking </a:t>
          </a:r>
          <a:endParaRPr lang="en-US" dirty="0"/>
        </a:p>
      </dgm:t>
    </dgm:pt>
    <dgm:pt modelId="{C496A44F-2A83-4637-B4B3-2DD81232FDE9}" type="parTrans" cxnId="{E40F64DC-2D35-4CC7-BBD2-F06819232ADB}">
      <dgm:prSet/>
      <dgm:spPr/>
      <dgm:t>
        <a:bodyPr/>
        <a:lstStyle/>
        <a:p>
          <a:endParaRPr lang="en-US"/>
        </a:p>
      </dgm:t>
    </dgm:pt>
    <dgm:pt modelId="{A23D118E-7D64-4C04-B1D4-104E06A4F9DD}" type="sibTrans" cxnId="{E40F64DC-2D35-4CC7-BBD2-F06819232ADB}">
      <dgm:prSet/>
      <dgm:spPr/>
      <dgm:t>
        <a:bodyPr/>
        <a:lstStyle/>
        <a:p>
          <a:endParaRPr lang="en-US"/>
        </a:p>
      </dgm:t>
    </dgm:pt>
    <dgm:pt modelId="{1DCFDF00-9276-4F49-9BDC-C84B23BEB24E}">
      <dgm:prSet phldrT="[Text]"/>
      <dgm:spPr/>
      <dgm:t>
        <a:bodyPr/>
        <a:lstStyle/>
        <a:p>
          <a:r>
            <a:rPr lang="en-US" dirty="0" smtClean="0"/>
            <a:t>Counting</a:t>
          </a:r>
          <a:endParaRPr lang="en-US" dirty="0"/>
        </a:p>
      </dgm:t>
    </dgm:pt>
    <dgm:pt modelId="{1EE4DB78-3D79-4455-989A-D6ADBF390AAD}" type="parTrans" cxnId="{320A2CA8-B09E-4AA3-B5F3-82F35762EBCE}">
      <dgm:prSet/>
      <dgm:spPr/>
      <dgm:t>
        <a:bodyPr/>
        <a:lstStyle/>
        <a:p>
          <a:endParaRPr lang="en-US"/>
        </a:p>
      </dgm:t>
    </dgm:pt>
    <dgm:pt modelId="{6F367CAA-A8E4-4DE0-9ADB-3C4E056AD24E}" type="sibTrans" cxnId="{320A2CA8-B09E-4AA3-B5F3-82F35762EBCE}">
      <dgm:prSet/>
      <dgm:spPr/>
      <dgm:t>
        <a:bodyPr/>
        <a:lstStyle/>
        <a:p>
          <a:endParaRPr lang="en-US"/>
        </a:p>
      </dgm:t>
    </dgm:pt>
    <dgm:pt modelId="{C672C8C3-3528-4F48-A904-7B4EEBD76B3C}">
      <dgm:prSet phldrT="[Text]"/>
      <dgm:spPr/>
      <dgm:t>
        <a:bodyPr/>
        <a:lstStyle/>
        <a:p>
          <a:r>
            <a:rPr lang="en-US" dirty="0" smtClean="0"/>
            <a:t>Car</a:t>
          </a:r>
          <a:endParaRPr lang="en-US" dirty="0"/>
        </a:p>
      </dgm:t>
    </dgm:pt>
    <dgm:pt modelId="{CD737CC1-7D6E-45A4-965F-14DBC4ED1F36}" type="parTrans" cxnId="{03842EC4-53B1-49A6-AB56-50A34757F60D}">
      <dgm:prSet/>
      <dgm:spPr/>
    </dgm:pt>
    <dgm:pt modelId="{1FDA3592-3129-4A9E-A81F-623CCE2E4272}" type="sibTrans" cxnId="{03842EC4-53B1-49A6-AB56-50A34757F60D}">
      <dgm:prSet/>
      <dgm:spPr/>
    </dgm:pt>
    <dgm:pt modelId="{9F6EF17F-F954-4CB6-8615-E4D047CE141F}">
      <dgm:prSet phldrT="[Text]"/>
      <dgm:spPr/>
      <dgm:t>
        <a:bodyPr/>
        <a:lstStyle/>
        <a:p>
          <a:r>
            <a:rPr lang="en-US" dirty="0" smtClean="0"/>
            <a:t>Detector</a:t>
          </a:r>
          <a:endParaRPr lang="en-US" dirty="0"/>
        </a:p>
      </dgm:t>
    </dgm:pt>
    <dgm:pt modelId="{1E0A8B8C-44B7-4856-A3C4-3D16E9BEF8CE}" type="parTrans" cxnId="{ADCBBFFD-EC62-4EF4-B571-171FF72EBC28}">
      <dgm:prSet/>
      <dgm:spPr/>
      <dgm:t>
        <a:bodyPr/>
        <a:lstStyle/>
        <a:p>
          <a:endParaRPr lang="en-US"/>
        </a:p>
      </dgm:t>
    </dgm:pt>
    <dgm:pt modelId="{407ED123-EC13-4EE4-974B-0C61539E2CA2}" type="sibTrans" cxnId="{ADCBBFFD-EC62-4EF4-B571-171FF72EBC28}">
      <dgm:prSet/>
      <dgm:spPr/>
    </dgm:pt>
    <dgm:pt modelId="{F5CC06A4-D5F3-4621-B76C-2D3AC909CB48}" type="pres">
      <dgm:prSet presAssocID="{A946BDB1-F59C-43A5-8175-627DB17B5B6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DCF48-61A9-49D3-A006-6EC677BAC9FE}" type="pres">
      <dgm:prSet presAssocID="{C672C8C3-3528-4F48-A904-7B4EEBD76B3C}" presName="root1" presStyleCnt="0"/>
      <dgm:spPr/>
    </dgm:pt>
    <dgm:pt modelId="{A91798AD-A4AD-4630-A7F1-3BC98C16BF2E}" type="pres">
      <dgm:prSet presAssocID="{C672C8C3-3528-4F48-A904-7B4EEBD76B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7B4052-2467-47FF-893A-C7E6F5B059E7}" type="pres">
      <dgm:prSet presAssocID="{C672C8C3-3528-4F48-A904-7B4EEBD76B3C}" presName="level2hierChild" presStyleCnt="0"/>
      <dgm:spPr/>
    </dgm:pt>
    <dgm:pt modelId="{76D77E6A-68F1-40B4-9ACB-DCE294FA8A08}" type="pres">
      <dgm:prSet presAssocID="{1E0A8B8C-44B7-4856-A3C4-3D16E9BEF8C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5DEE704D-3DCB-4E82-8B92-275CCC18DC68}" type="pres">
      <dgm:prSet presAssocID="{1E0A8B8C-44B7-4856-A3C4-3D16E9BEF8C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D319FCA5-A812-417C-941D-1AB34EC58C99}" type="pres">
      <dgm:prSet presAssocID="{9F6EF17F-F954-4CB6-8615-E4D047CE141F}" presName="root2" presStyleCnt="0"/>
      <dgm:spPr/>
    </dgm:pt>
    <dgm:pt modelId="{BE2A6FD1-03DA-4D34-AFD2-FDAE6CDDFBC8}" type="pres">
      <dgm:prSet presAssocID="{9F6EF17F-F954-4CB6-8615-E4D047CE141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5D429-B2D3-4306-861E-C2D9E766F41F}" type="pres">
      <dgm:prSet presAssocID="{9F6EF17F-F954-4CB6-8615-E4D047CE141F}" presName="level3hierChild" presStyleCnt="0"/>
      <dgm:spPr/>
    </dgm:pt>
    <dgm:pt modelId="{641225B2-AF52-4F0B-AFD4-E8484A6DD3C2}" type="pres">
      <dgm:prSet presAssocID="{C801CF39-9C4D-4E37-81F0-2527161B4507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F6350F94-9F0E-4228-BA4E-EC5E770E0039}" type="pres">
      <dgm:prSet presAssocID="{C801CF39-9C4D-4E37-81F0-2527161B4507}" presName="connTx" presStyleLbl="parChTrans1D3" presStyleIdx="0" presStyleCnt="1"/>
      <dgm:spPr/>
      <dgm:t>
        <a:bodyPr/>
        <a:lstStyle/>
        <a:p>
          <a:endParaRPr lang="en-US"/>
        </a:p>
      </dgm:t>
    </dgm:pt>
    <dgm:pt modelId="{36FF53D5-88EE-4087-AEE2-D0E0832B8F97}" type="pres">
      <dgm:prSet presAssocID="{E5117172-9CDE-4576-A197-C12A5F6B28B0}" presName="root2" presStyleCnt="0"/>
      <dgm:spPr/>
    </dgm:pt>
    <dgm:pt modelId="{56AE31DE-4354-41BC-AC79-63736BFF65D1}" type="pres">
      <dgm:prSet presAssocID="{E5117172-9CDE-4576-A197-C12A5F6B28B0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4D2139-2601-4E51-A730-159053BD82BD}" type="pres">
      <dgm:prSet presAssocID="{E5117172-9CDE-4576-A197-C12A5F6B28B0}" presName="level3hierChild" presStyleCnt="0"/>
      <dgm:spPr/>
    </dgm:pt>
    <dgm:pt modelId="{F149DF8A-A815-478D-A956-8763423EFB6D}" type="pres">
      <dgm:prSet presAssocID="{C496A44F-2A83-4637-B4B3-2DD81232FDE9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1FFFEDB1-3B6B-4A48-A0F0-78DEF3A56951}" type="pres">
      <dgm:prSet presAssocID="{C496A44F-2A83-4637-B4B3-2DD81232FDE9}" presName="connTx" presStyleLbl="parChTrans1D4" presStyleIdx="0" presStyleCnt="2"/>
      <dgm:spPr/>
      <dgm:t>
        <a:bodyPr/>
        <a:lstStyle/>
        <a:p>
          <a:endParaRPr lang="en-US"/>
        </a:p>
      </dgm:t>
    </dgm:pt>
    <dgm:pt modelId="{340BF21C-F3CB-4EA9-BA68-50D4D60B918A}" type="pres">
      <dgm:prSet presAssocID="{4844017A-045D-448F-B2BA-FEFEE509068D}" presName="root2" presStyleCnt="0"/>
      <dgm:spPr/>
    </dgm:pt>
    <dgm:pt modelId="{4127DC00-B184-49B3-99EB-8EFA7C99F667}" type="pres">
      <dgm:prSet presAssocID="{4844017A-045D-448F-B2BA-FEFEE509068D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1A7BB1-ADD9-43B6-9672-A1BAF9378E19}" type="pres">
      <dgm:prSet presAssocID="{4844017A-045D-448F-B2BA-FEFEE509068D}" presName="level3hierChild" presStyleCnt="0"/>
      <dgm:spPr/>
    </dgm:pt>
    <dgm:pt modelId="{E382E4ED-2972-4DC5-9204-12780412CEB7}" type="pres">
      <dgm:prSet presAssocID="{1EE4DB78-3D79-4455-989A-D6ADBF390AAD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9950C8E7-3F11-4C28-BCCC-D3C9B2FF216A}" type="pres">
      <dgm:prSet presAssocID="{1EE4DB78-3D79-4455-989A-D6ADBF390AAD}" presName="connTx" presStyleLbl="parChTrans1D4" presStyleIdx="1" presStyleCnt="2"/>
      <dgm:spPr/>
      <dgm:t>
        <a:bodyPr/>
        <a:lstStyle/>
        <a:p>
          <a:endParaRPr lang="en-US"/>
        </a:p>
      </dgm:t>
    </dgm:pt>
    <dgm:pt modelId="{1F92B009-6D60-4DEA-93FB-22BAF74130C1}" type="pres">
      <dgm:prSet presAssocID="{1DCFDF00-9276-4F49-9BDC-C84B23BEB24E}" presName="root2" presStyleCnt="0"/>
      <dgm:spPr/>
    </dgm:pt>
    <dgm:pt modelId="{6107FB1F-FFFE-4813-B037-76A7300F8FF0}" type="pres">
      <dgm:prSet presAssocID="{1DCFDF00-9276-4F49-9BDC-C84B23BEB24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D3E09-7212-498D-AEA6-956E23C00D88}" type="pres">
      <dgm:prSet presAssocID="{1DCFDF00-9276-4F49-9BDC-C84B23BEB24E}" presName="level3hierChild" presStyleCnt="0"/>
      <dgm:spPr/>
    </dgm:pt>
  </dgm:ptLst>
  <dgm:cxnLst>
    <dgm:cxn modelId="{A69DBFA5-6669-49ED-922D-AF03DA5AC275}" type="presOf" srcId="{1EE4DB78-3D79-4455-989A-D6ADBF390AAD}" destId="{9950C8E7-3F11-4C28-BCCC-D3C9B2FF216A}" srcOrd="1" destOrd="0" presId="urn:microsoft.com/office/officeart/2005/8/layout/hierarchy2"/>
    <dgm:cxn modelId="{9C996023-7FD3-47D4-832B-73D4993A324C}" type="presOf" srcId="{C496A44F-2A83-4637-B4B3-2DD81232FDE9}" destId="{1FFFEDB1-3B6B-4A48-A0F0-78DEF3A56951}" srcOrd="1" destOrd="0" presId="urn:microsoft.com/office/officeart/2005/8/layout/hierarchy2"/>
    <dgm:cxn modelId="{ADCBBFFD-EC62-4EF4-B571-171FF72EBC28}" srcId="{C672C8C3-3528-4F48-A904-7B4EEBD76B3C}" destId="{9F6EF17F-F954-4CB6-8615-E4D047CE141F}" srcOrd="0" destOrd="0" parTransId="{1E0A8B8C-44B7-4856-A3C4-3D16E9BEF8CE}" sibTransId="{407ED123-EC13-4EE4-974B-0C61539E2CA2}"/>
    <dgm:cxn modelId="{0EFE8E92-248C-44A9-A3BF-DDC605DAAF5F}" type="presOf" srcId="{C496A44F-2A83-4637-B4B3-2DD81232FDE9}" destId="{F149DF8A-A815-478D-A956-8763423EFB6D}" srcOrd="0" destOrd="0" presId="urn:microsoft.com/office/officeart/2005/8/layout/hierarchy2"/>
    <dgm:cxn modelId="{0A556A05-E826-438D-BFB3-F8F31D4EA9BB}" type="presOf" srcId="{4844017A-045D-448F-B2BA-FEFEE509068D}" destId="{4127DC00-B184-49B3-99EB-8EFA7C99F667}" srcOrd="0" destOrd="0" presId="urn:microsoft.com/office/officeart/2005/8/layout/hierarchy2"/>
    <dgm:cxn modelId="{03842EC4-53B1-49A6-AB56-50A34757F60D}" srcId="{A946BDB1-F59C-43A5-8175-627DB17B5B6E}" destId="{C672C8C3-3528-4F48-A904-7B4EEBD76B3C}" srcOrd="0" destOrd="0" parTransId="{CD737CC1-7D6E-45A4-965F-14DBC4ED1F36}" sibTransId="{1FDA3592-3129-4A9E-A81F-623CCE2E4272}"/>
    <dgm:cxn modelId="{8587CB56-DCCE-4AF5-B1DF-83088FC98DE1}" type="presOf" srcId="{C672C8C3-3528-4F48-A904-7B4EEBD76B3C}" destId="{A91798AD-A4AD-4630-A7F1-3BC98C16BF2E}" srcOrd="0" destOrd="0" presId="urn:microsoft.com/office/officeart/2005/8/layout/hierarchy2"/>
    <dgm:cxn modelId="{A7611707-E8A2-4690-BB37-C47F318290A6}" type="presOf" srcId="{E5117172-9CDE-4576-A197-C12A5F6B28B0}" destId="{56AE31DE-4354-41BC-AC79-63736BFF65D1}" srcOrd="0" destOrd="0" presId="urn:microsoft.com/office/officeart/2005/8/layout/hierarchy2"/>
    <dgm:cxn modelId="{8CDFBF15-EFFF-498A-B95D-E168DDE8954C}" type="presOf" srcId="{1E0A8B8C-44B7-4856-A3C4-3D16E9BEF8CE}" destId="{5DEE704D-3DCB-4E82-8B92-275CCC18DC68}" srcOrd="1" destOrd="0" presId="urn:microsoft.com/office/officeart/2005/8/layout/hierarchy2"/>
    <dgm:cxn modelId="{D679BAD4-478D-480E-8D56-04CB7C0D24D9}" type="presOf" srcId="{1E0A8B8C-44B7-4856-A3C4-3D16E9BEF8CE}" destId="{76D77E6A-68F1-40B4-9ACB-DCE294FA8A08}" srcOrd="0" destOrd="0" presId="urn:microsoft.com/office/officeart/2005/8/layout/hierarchy2"/>
    <dgm:cxn modelId="{22B6D66C-FF98-4BF4-86CE-784E466B8135}" type="presOf" srcId="{A946BDB1-F59C-43A5-8175-627DB17B5B6E}" destId="{F5CC06A4-D5F3-4621-B76C-2D3AC909CB48}" srcOrd="0" destOrd="0" presId="urn:microsoft.com/office/officeart/2005/8/layout/hierarchy2"/>
    <dgm:cxn modelId="{7B24B917-6AA5-4CF3-834A-E21924AB1FB5}" type="presOf" srcId="{1EE4DB78-3D79-4455-989A-D6ADBF390AAD}" destId="{E382E4ED-2972-4DC5-9204-12780412CEB7}" srcOrd="0" destOrd="0" presId="urn:microsoft.com/office/officeart/2005/8/layout/hierarchy2"/>
    <dgm:cxn modelId="{320A2CA8-B09E-4AA3-B5F3-82F35762EBCE}" srcId="{E5117172-9CDE-4576-A197-C12A5F6B28B0}" destId="{1DCFDF00-9276-4F49-9BDC-C84B23BEB24E}" srcOrd="1" destOrd="0" parTransId="{1EE4DB78-3D79-4455-989A-D6ADBF390AAD}" sibTransId="{6F367CAA-A8E4-4DE0-9ADB-3C4E056AD24E}"/>
    <dgm:cxn modelId="{6C1AEF23-E3FA-4246-BC55-51BB8F14CA1F}" type="presOf" srcId="{C801CF39-9C4D-4E37-81F0-2527161B4507}" destId="{641225B2-AF52-4F0B-AFD4-E8484A6DD3C2}" srcOrd="0" destOrd="0" presId="urn:microsoft.com/office/officeart/2005/8/layout/hierarchy2"/>
    <dgm:cxn modelId="{7E90159E-639C-4110-9434-2D2F531135D2}" type="presOf" srcId="{9F6EF17F-F954-4CB6-8615-E4D047CE141F}" destId="{BE2A6FD1-03DA-4D34-AFD2-FDAE6CDDFBC8}" srcOrd="0" destOrd="0" presId="urn:microsoft.com/office/officeart/2005/8/layout/hierarchy2"/>
    <dgm:cxn modelId="{5C27C210-9869-438D-91B9-F4AB1D83D02A}" srcId="{9F6EF17F-F954-4CB6-8615-E4D047CE141F}" destId="{E5117172-9CDE-4576-A197-C12A5F6B28B0}" srcOrd="0" destOrd="0" parTransId="{C801CF39-9C4D-4E37-81F0-2527161B4507}" sibTransId="{3192E4A0-315B-46F0-8A5B-838FA5411589}"/>
    <dgm:cxn modelId="{BE1FD6BF-E59C-45C4-816F-D9EA332CC47D}" type="presOf" srcId="{1DCFDF00-9276-4F49-9BDC-C84B23BEB24E}" destId="{6107FB1F-FFFE-4813-B037-76A7300F8FF0}" srcOrd="0" destOrd="0" presId="urn:microsoft.com/office/officeart/2005/8/layout/hierarchy2"/>
    <dgm:cxn modelId="{ED1FE1A8-46DF-48C3-B83E-C28498668FC0}" type="presOf" srcId="{C801CF39-9C4D-4E37-81F0-2527161B4507}" destId="{F6350F94-9F0E-4228-BA4E-EC5E770E0039}" srcOrd="1" destOrd="0" presId="urn:microsoft.com/office/officeart/2005/8/layout/hierarchy2"/>
    <dgm:cxn modelId="{E40F64DC-2D35-4CC7-BBD2-F06819232ADB}" srcId="{E5117172-9CDE-4576-A197-C12A5F6B28B0}" destId="{4844017A-045D-448F-B2BA-FEFEE509068D}" srcOrd="0" destOrd="0" parTransId="{C496A44F-2A83-4637-B4B3-2DD81232FDE9}" sibTransId="{A23D118E-7D64-4C04-B1D4-104E06A4F9DD}"/>
    <dgm:cxn modelId="{A95C0B52-D4F9-4F2B-8510-BF60B6369D67}" type="presParOf" srcId="{F5CC06A4-D5F3-4621-B76C-2D3AC909CB48}" destId="{096DCF48-61A9-49D3-A006-6EC677BAC9FE}" srcOrd="0" destOrd="0" presId="urn:microsoft.com/office/officeart/2005/8/layout/hierarchy2"/>
    <dgm:cxn modelId="{2838D604-3504-4407-817F-9B396DAFA577}" type="presParOf" srcId="{096DCF48-61A9-49D3-A006-6EC677BAC9FE}" destId="{A91798AD-A4AD-4630-A7F1-3BC98C16BF2E}" srcOrd="0" destOrd="0" presId="urn:microsoft.com/office/officeart/2005/8/layout/hierarchy2"/>
    <dgm:cxn modelId="{5DC110A7-81D8-4C5B-8223-5E159B206A99}" type="presParOf" srcId="{096DCF48-61A9-49D3-A006-6EC677BAC9FE}" destId="{8B7B4052-2467-47FF-893A-C7E6F5B059E7}" srcOrd="1" destOrd="0" presId="urn:microsoft.com/office/officeart/2005/8/layout/hierarchy2"/>
    <dgm:cxn modelId="{F0AFBE17-2FE8-4E5C-B069-DA6D9B1383DE}" type="presParOf" srcId="{8B7B4052-2467-47FF-893A-C7E6F5B059E7}" destId="{76D77E6A-68F1-40B4-9ACB-DCE294FA8A08}" srcOrd="0" destOrd="0" presId="urn:microsoft.com/office/officeart/2005/8/layout/hierarchy2"/>
    <dgm:cxn modelId="{C69DCE3A-B59E-4D8D-854E-D84E5D70F05A}" type="presParOf" srcId="{76D77E6A-68F1-40B4-9ACB-DCE294FA8A08}" destId="{5DEE704D-3DCB-4E82-8B92-275CCC18DC68}" srcOrd="0" destOrd="0" presId="urn:microsoft.com/office/officeart/2005/8/layout/hierarchy2"/>
    <dgm:cxn modelId="{168C638E-33D7-404D-8315-25E7CC982ADB}" type="presParOf" srcId="{8B7B4052-2467-47FF-893A-C7E6F5B059E7}" destId="{D319FCA5-A812-417C-941D-1AB34EC58C99}" srcOrd="1" destOrd="0" presId="urn:microsoft.com/office/officeart/2005/8/layout/hierarchy2"/>
    <dgm:cxn modelId="{494DBA41-CF34-4DE4-9A86-8289209D2CD6}" type="presParOf" srcId="{D319FCA5-A812-417C-941D-1AB34EC58C99}" destId="{BE2A6FD1-03DA-4D34-AFD2-FDAE6CDDFBC8}" srcOrd="0" destOrd="0" presId="urn:microsoft.com/office/officeart/2005/8/layout/hierarchy2"/>
    <dgm:cxn modelId="{9B892BE9-1C64-41A4-B3F4-63B74F739B6A}" type="presParOf" srcId="{D319FCA5-A812-417C-941D-1AB34EC58C99}" destId="{4BD5D429-B2D3-4306-861E-C2D9E766F41F}" srcOrd="1" destOrd="0" presId="urn:microsoft.com/office/officeart/2005/8/layout/hierarchy2"/>
    <dgm:cxn modelId="{694D8E57-5D73-465D-B884-D1013874A474}" type="presParOf" srcId="{4BD5D429-B2D3-4306-861E-C2D9E766F41F}" destId="{641225B2-AF52-4F0B-AFD4-E8484A6DD3C2}" srcOrd="0" destOrd="0" presId="urn:microsoft.com/office/officeart/2005/8/layout/hierarchy2"/>
    <dgm:cxn modelId="{A36FF0F9-EB8A-4996-90AB-2FC627FBFF40}" type="presParOf" srcId="{641225B2-AF52-4F0B-AFD4-E8484A6DD3C2}" destId="{F6350F94-9F0E-4228-BA4E-EC5E770E0039}" srcOrd="0" destOrd="0" presId="urn:microsoft.com/office/officeart/2005/8/layout/hierarchy2"/>
    <dgm:cxn modelId="{67D81F12-BE9A-4CE9-A18C-76C7B4DB0CC0}" type="presParOf" srcId="{4BD5D429-B2D3-4306-861E-C2D9E766F41F}" destId="{36FF53D5-88EE-4087-AEE2-D0E0832B8F97}" srcOrd="1" destOrd="0" presId="urn:microsoft.com/office/officeart/2005/8/layout/hierarchy2"/>
    <dgm:cxn modelId="{6DF7F482-FEAB-4D85-9DEA-44EB9225F948}" type="presParOf" srcId="{36FF53D5-88EE-4087-AEE2-D0E0832B8F97}" destId="{56AE31DE-4354-41BC-AC79-63736BFF65D1}" srcOrd="0" destOrd="0" presId="urn:microsoft.com/office/officeart/2005/8/layout/hierarchy2"/>
    <dgm:cxn modelId="{08B0DA1A-1F1E-43CC-9CD4-C7659E7C6628}" type="presParOf" srcId="{36FF53D5-88EE-4087-AEE2-D0E0832B8F97}" destId="{974D2139-2601-4E51-A730-159053BD82BD}" srcOrd="1" destOrd="0" presId="urn:microsoft.com/office/officeart/2005/8/layout/hierarchy2"/>
    <dgm:cxn modelId="{EC7E8D1D-C237-4883-B2FA-6DE28E929B7E}" type="presParOf" srcId="{974D2139-2601-4E51-A730-159053BD82BD}" destId="{F149DF8A-A815-478D-A956-8763423EFB6D}" srcOrd="0" destOrd="0" presId="urn:microsoft.com/office/officeart/2005/8/layout/hierarchy2"/>
    <dgm:cxn modelId="{9D387A2A-C7AF-4A2A-BFFB-365D017A218B}" type="presParOf" srcId="{F149DF8A-A815-478D-A956-8763423EFB6D}" destId="{1FFFEDB1-3B6B-4A48-A0F0-78DEF3A56951}" srcOrd="0" destOrd="0" presId="urn:microsoft.com/office/officeart/2005/8/layout/hierarchy2"/>
    <dgm:cxn modelId="{BC02652A-59E3-4413-BCC1-C02939F2F4D5}" type="presParOf" srcId="{974D2139-2601-4E51-A730-159053BD82BD}" destId="{340BF21C-F3CB-4EA9-BA68-50D4D60B918A}" srcOrd="1" destOrd="0" presId="urn:microsoft.com/office/officeart/2005/8/layout/hierarchy2"/>
    <dgm:cxn modelId="{4343ECAE-6711-4348-B046-7E6899BE8401}" type="presParOf" srcId="{340BF21C-F3CB-4EA9-BA68-50D4D60B918A}" destId="{4127DC00-B184-49B3-99EB-8EFA7C99F667}" srcOrd="0" destOrd="0" presId="urn:microsoft.com/office/officeart/2005/8/layout/hierarchy2"/>
    <dgm:cxn modelId="{A1F47E74-0556-4833-A8D0-FE9CC5966FDE}" type="presParOf" srcId="{340BF21C-F3CB-4EA9-BA68-50D4D60B918A}" destId="{9D1A7BB1-ADD9-43B6-9672-A1BAF9378E19}" srcOrd="1" destOrd="0" presId="urn:microsoft.com/office/officeart/2005/8/layout/hierarchy2"/>
    <dgm:cxn modelId="{5E36106C-97E9-4075-83FF-BE3394C652E8}" type="presParOf" srcId="{974D2139-2601-4E51-A730-159053BD82BD}" destId="{E382E4ED-2972-4DC5-9204-12780412CEB7}" srcOrd="2" destOrd="0" presId="urn:microsoft.com/office/officeart/2005/8/layout/hierarchy2"/>
    <dgm:cxn modelId="{703FC5D2-BEB2-4D07-844C-01494ACC3155}" type="presParOf" srcId="{E382E4ED-2972-4DC5-9204-12780412CEB7}" destId="{9950C8E7-3F11-4C28-BCCC-D3C9B2FF216A}" srcOrd="0" destOrd="0" presId="urn:microsoft.com/office/officeart/2005/8/layout/hierarchy2"/>
    <dgm:cxn modelId="{A69A9350-7BAB-4AA9-82CF-1B67A70A1642}" type="presParOf" srcId="{974D2139-2601-4E51-A730-159053BD82BD}" destId="{1F92B009-6D60-4DEA-93FB-22BAF74130C1}" srcOrd="3" destOrd="0" presId="urn:microsoft.com/office/officeart/2005/8/layout/hierarchy2"/>
    <dgm:cxn modelId="{5F52ABB1-60B5-4122-BFCA-F1E1959BE80E}" type="presParOf" srcId="{1F92B009-6D60-4DEA-93FB-22BAF74130C1}" destId="{6107FB1F-FFFE-4813-B037-76A7300F8FF0}" srcOrd="0" destOrd="0" presId="urn:microsoft.com/office/officeart/2005/8/layout/hierarchy2"/>
    <dgm:cxn modelId="{2ABE3279-C2FB-4997-B657-BE374A27541C}" type="presParOf" srcId="{1F92B009-6D60-4DEA-93FB-22BAF74130C1}" destId="{5B9D3E09-7212-498D-AEA6-956E23C00D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9546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1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0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253B7-00B0-41AF-95FF-D6F6D904CAED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F2D88-C72A-48FE-ABE4-77DAC51DE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Senior Project 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Handicapped Parking Spots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4238" y="5406546"/>
            <a:ext cx="67134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	Coordinator: </a:t>
            </a:r>
            <a:r>
              <a:rPr lang="en-US" sz="1350" dirty="0" smtClean="0"/>
              <a:t>	Dr</a:t>
            </a:r>
            <a:r>
              <a:rPr lang="en-US" sz="1350" dirty="0"/>
              <a:t>. Ahmad Khayyat</a:t>
            </a:r>
          </a:p>
          <a:p>
            <a:r>
              <a:rPr lang="en-US" sz="1350" dirty="0" smtClean="0"/>
              <a:t>	Supervisor:		Dr</a:t>
            </a:r>
            <a:r>
              <a:rPr lang="en-US" sz="1350" dirty="0"/>
              <a:t>. Kamal </a:t>
            </a:r>
            <a:r>
              <a:rPr lang="en-US" sz="1350" dirty="0" smtClean="0"/>
              <a:t>Chenaoua</a:t>
            </a:r>
          </a:p>
          <a:p>
            <a:endParaRPr lang="en-US" sz="1350" dirty="0"/>
          </a:p>
          <a:p>
            <a:r>
              <a:rPr lang="en-US" sz="1350" dirty="0" smtClean="0"/>
              <a:t>	Team Members:	Mohammad </a:t>
            </a:r>
            <a:r>
              <a:rPr lang="en-US" sz="1350" dirty="0"/>
              <a:t>Makkawi</a:t>
            </a:r>
          </a:p>
          <a:p>
            <a:r>
              <a:rPr lang="en-US" sz="1350" dirty="0"/>
              <a:t>	</a:t>
            </a:r>
            <a:r>
              <a:rPr lang="en-US" sz="1350" dirty="0" smtClean="0"/>
              <a:t>		Rami </a:t>
            </a:r>
            <a:r>
              <a:rPr lang="en-US" sz="1350" dirty="0"/>
              <a:t>Rustom</a:t>
            </a:r>
          </a:p>
          <a:p>
            <a:r>
              <a:rPr lang="en-US" sz="1350" dirty="0"/>
              <a:t>	</a:t>
            </a:r>
            <a:r>
              <a:rPr lang="en-US" sz="1350" dirty="0" smtClean="0"/>
              <a:t>		Yazan </a:t>
            </a:r>
            <a:r>
              <a:rPr lang="en-US" sz="1350" dirty="0"/>
              <a:t>Hlayel</a:t>
            </a:r>
          </a:p>
        </p:txBody>
      </p:sp>
    </p:spTree>
    <p:extLst>
      <p:ext uri="{BB962C8B-B14F-4D97-AF65-F5344CB8AC3E}">
        <p14:creationId xmlns:p14="http://schemas.microsoft.com/office/powerpoint/2010/main" val="17870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  <a:p>
            <a:pPr lvl="1"/>
            <a:r>
              <a:rPr lang="en-US" b="1" u="sng" dirty="0" smtClean="0"/>
              <a:t>Arduino</a:t>
            </a:r>
            <a:endParaRPr lang="en-US" b="1" u="sng" dirty="0"/>
          </a:p>
          <a:p>
            <a:pPr lvl="1"/>
            <a:r>
              <a:rPr lang="en-US" dirty="0"/>
              <a:t>Raspberry pi</a:t>
            </a:r>
          </a:p>
          <a:p>
            <a:pPr lvl="1"/>
            <a:r>
              <a:rPr lang="en-US" dirty="0"/>
              <a:t>Atmel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Arduino</a:t>
            </a:r>
            <a:endParaRPr lang="en-US" dirty="0"/>
          </a:p>
          <a:p>
            <a:pPr lvl="1"/>
            <a:r>
              <a:rPr lang="en-US" dirty="0"/>
              <a:t>Developer friendly</a:t>
            </a:r>
          </a:p>
          <a:p>
            <a:pPr lvl="1"/>
            <a:r>
              <a:rPr lang="en-US" dirty="0"/>
              <a:t>Plenty of digital pins</a:t>
            </a:r>
          </a:p>
          <a:p>
            <a:pPr lvl="1"/>
            <a:r>
              <a:rPr lang="en-US" dirty="0"/>
              <a:t>Availability in the market</a:t>
            </a:r>
          </a:p>
          <a:p>
            <a:pPr lvl="1"/>
            <a:r>
              <a:rPr lang="en-US" dirty="0" smtClean="0"/>
              <a:t>Accessories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 </a:t>
            </a:r>
            <a:r>
              <a:rPr lang="en-US" dirty="0"/>
              <a:t>1KB Passive RFID tags issued for handicapped people.</a:t>
            </a:r>
          </a:p>
          <a:p>
            <a:r>
              <a:rPr lang="en-US" dirty="0" smtClean="0"/>
              <a:t>The </a:t>
            </a:r>
            <a:r>
              <a:rPr lang="en-US" dirty="0"/>
              <a:t>tag contains information about the user and expiration date.</a:t>
            </a:r>
          </a:p>
          <a:p>
            <a:r>
              <a:rPr lang="en-US" dirty="0" smtClean="0"/>
              <a:t>RFID </a:t>
            </a:r>
            <a:r>
              <a:rPr lang="en-US" dirty="0"/>
              <a:t>antenna with a range of </a:t>
            </a:r>
            <a:r>
              <a:rPr lang="en-US" dirty="0" smtClean="0"/>
              <a:t>~6 </a:t>
            </a:r>
            <a:r>
              <a:rPr lang="en-US" dirty="0"/>
              <a:t>meters.</a:t>
            </a:r>
          </a:p>
          <a:p>
            <a:r>
              <a:rPr lang="en-US" dirty="0" smtClean="0"/>
              <a:t>Blocking </a:t>
            </a:r>
            <a:r>
              <a:rPr lang="en-US" dirty="0"/>
              <a:t>arm to secure the spot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8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Identification </a:t>
            </a:r>
          </a:p>
          <a:p>
            <a:pPr lvl="1"/>
            <a:r>
              <a:rPr lang="en-US" dirty="0"/>
              <a:t>UHF RFID Reader</a:t>
            </a:r>
          </a:p>
          <a:p>
            <a:pPr lvl="1"/>
            <a:r>
              <a:rPr lang="en-US" dirty="0"/>
              <a:t>UHF RFID Antenna</a:t>
            </a:r>
          </a:p>
          <a:p>
            <a:pPr lvl="1"/>
            <a:r>
              <a:rPr lang="en-US" dirty="0"/>
              <a:t>UHF RFID Tag</a:t>
            </a:r>
          </a:p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Arduino Mega 2560</a:t>
            </a:r>
          </a:p>
          <a:p>
            <a:pPr lvl="1"/>
            <a:r>
              <a:rPr lang="en-US" dirty="0"/>
              <a:t>TFT Display Screen</a:t>
            </a:r>
          </a:p>
          <a:p>
            <a:r>
              <a:rPr lang="en-US" dirty="0"/>
              <a:t>Blocking</a:t>
            </a:r>
          </a:p>
          <a:p>
            <a:pPr lvl="1"/>
            <a:r>
              <a:rPr lang="en-US" dirty="0"/>
              <a:t>Grove Relay</a:t>
            </a:r>
          </a:p>
          <a:p>
            <a:pPr lvl="1"/>
            <a:r>
              <a:rPr lang="en-US" dirty="0"/>
              <a:t>The car radio antenna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Reader to Tag</a:t>
            </a:r>
          </a:p>
          <a:p>
            <a:pPr lvl="1"/>
            <a:r>
              <a:rPr lang="en-US" dirty="0"/>
              <a:t>RF signals </a:t>
            </a:r>
          </a:p>
          <a:p>
            <a:r>
              <a:rPr lang="en-US" dirty="0"/>
              <a:t>Reader to Arduino</a:t>
            </a:r>
          </a:p>
          <a:p>
            <a:pPr lvl="1"/>
            <a:r>
              <a:rPr lang="en-US" dirty="0"/>
              <a:t>digital signal</a:t>
            </a:r>
          </a:p>
          <a:p>
            <a:r>
              <a:rPr lang="en-US" dirty="0"/>
              <a:t>Arduino to TFT Display</a:t>
            </a:r>
          </a:p>
          <a:p>
            <a:pPr lvl="1"/>
            <a:r>
              <a:rPr lang="en-US" dirty="0"/>
              <a:t>8 digital signals</a:t>
            </a:r>
          </a:p>
          <a:p>
            <a:r>
              <a:rPr lang="en-US" dirty="0"/>
              <a:t>Arduino to Relay</a:t>
            </a:r>
          </a:p>
          <a:p>
            <a:pPr lvl="1"/>
            <a:r>
              <a:rPr lang="en-US" dirty="0"/>
              <a:t>digital </a:t>
            </a:r>
            <a:r>
              <a:rPr lang="en-US" dirty="0" smtClean="0"/>
              <a:t>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0893"/>
            <a:ext cx="7886700" cy="2852737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243630"/>
            <a:ext cx="7886700" cy="2846021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Sub-Systems </a:t>
            </a:r>
            <a:r>
              <a:rPr lang="en-US" dirty="0" smtClean="0"/>
              <a:t>Implementation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 smtClean="0"/>
              <a:t>Identification and Authentication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Blocking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Counting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93961" y="2150087"/>
            <a:ext cx="3868340" cy="499329"/>
          </a:xfrm>
        </p:spPr>
        <p:txBody>
          <a:bodyPr/>
          <a:lstStyle/>
          <a:p>
            <a:r>
              <a:rPr lang="en-US" dirty="0" smtClean="0"/>
              <a:t>RFID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93961" y="2649416"/>
            <a:ext cx="3868340" cy="4009171"/>
          </a:xfrm>
        </p:spPr>
        <p:txBody>
          <a:bodyPr/>
          <a:lstStyle/>
          <a:p>
            <a:r>
              <a:rPr lang="en-US" dirty="0" smtClean="0"/>
              <a:t>What is it ?</a:t>
            </a:r>
          </a:p>
          <a:p>
            <a:r>
              <a:rPr lang="en-US" dirty="0" smtClean="0"/>
              <a:t>Uses </a:t>
            </a:r>
          </a:p>
          <a:p>
            <a:r>
              <a:rPr lang="en-US" dirty="0" smtClean="0"/>
              <a:t>Terminology </a:t>
            </a:r>
          </a:p>
          <a:p>
            <a:pPr lvl="1"/>
            <a:r>
              <a:rPr lang="en-US" dirty="0" smtClean="0"/>
              <a:t>RSSI</a:t>
            </a:r>
          </a:p>
          <a:p>
            <a:pPr lvl="1"/>
            <a:r>
              <a:rPr lang="en-US" dirty="0" smtClean="0"/>
              <a:t>RAPID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http://www.priority1design.com.au/basic_rfid_system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69" y="2226568"/>
            <a:ext cx="3887788" cy="194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pic>
        <p:nvPicPr>
          <p:cNvPr id="1026" name="Picture 2" descr="http://www.rfid-smart-cards.com/photo/pl934199-915mhz_uhf_abs_metal_tag_with_hole_rfid_high_temperature_resistant_uhf_metal_ta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77717" l="6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7" y="2917924"/>
            <a:ext cx="1114053" cy="5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fid-smart-cards.com/photo/pl934199-915mhz_uhf_abs_metal_tag_with_hole_rfid_high_temperature_resistant_uhf_metal_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4" b="77717" l="6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8" y="1755237"/>
            <a:ext cx="1114053" cy="5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rfid-smart-cards.com/photo/pl934199-915mhz_uhf_abs_metal_tag_with_hole_rfid_high_temperature_resistant_uhf_metal_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4" b="77717" l="6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7" y="3975493"/>
            <a:ext cx="1114053" cy="5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dtronic-rfid.com/wp-content/uploads/BLUEBOX-Long-Range-High-Gain-UHF-Antenn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3" r="37265"/>
          <a:stretch/>
        </p:blipFill>
        <p:spPr bwMode="auto">
          <a:xfrm>
            <a:off x="2964980" y="2273685"/>
            <a:ext cx="837127" cy="20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1"/>
          <p:cNvSpPr/>
          <p:nvPr/>
        </p:nvSpPr>
        <p:spPr>
          <a:xfrm>
            <a:off x="2369713" y="1096482"/>
            <a:ext cx="6516553" cy="4169198"/>
          </a:xfrm>
          <a:prstGeom prst="arc">
            <a:avLst>
              <a:gd name="adj1" fmla="val 9658071"/>
              <a:gd name="adj2" fmla="val 118088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1998795" y="1160294"/>
            <a:ext cx="6516553" cy="4169198"/>
          </a:xfrm>
          <a:prstGeom prst="arc">
            <a:avLst>
              <a:gd name="adj1" fmla="val 9344735"/>
              <a:gd name="adj2" fmla="val 122500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1627877" y="1160294"/>
            <a:ext cx="6516553" cy="4169198"/>
          </a:xfrm>
          <a:prstGeom prst="arc">
            <a:avLst>
              <a:gd name="adj1" fmla="val 8929643"/>
              <a:gd name="adj2" fmla="val 126893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20496199">
            <a:off x="1392625" y="3847125"/>
            <a:ext cx="370918" cy="669702"/>
          </a:xfrm>
          <a:prstGeom prst="arc">
            <a:avLst>
              <a:gd name="adj1" fmla="val 1620000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0496199">
            <a:off x="1587290" y="3645142"/>
            <a:ext cx="370918" cy="1081826"/>
          </a:xfrm>
          <a:prstGeom prst="arc">
            <a:avLst>
              <a:gd name="adj1" fmla="val 1659492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10375" y="2856313"/>
            <a:ext cx="370918" cy="669702"/>
          </a:xfrm>
          <a:prstGeom prst="arc">
            <a:avLst>
              <a:gd name="adj1" fmla="val 1620000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405040" y="2654330"/>
            <a:ext cx="370918" cy="1081826"/>
          </a:xfrm>
          <a:prstGeom prst="arc">
            <a:avLst>
              <a:gd name="adj1" fmla="val 1659492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110994">
            <a:off x="1427047" y="1642270"/>
            <a:ext cx="370918" cy="669702"/>
          </a:xfrm>
          <a:prstGeom prst="arc">
            <a:avLst>
              <a:gd name="adj1" fmla="val 1620000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110994">
            <a:off x="1621712" y="1440287"/>
            <a:ext cx="370918" cy="1081826"/>
          </a:xfrm>
          <a:prstGeom prst="arc">
            <a:avLst>
              <a:gd name="adj1" fmla="val 16594920"/>
              <a:gd name="adj2" fmla="val 532196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http://cdn3.volusion.com/bpe5s.c5r5h/v/vspfiles/photos/IN610-004-2T.jpg?1399462180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8" b="98137" l="28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26" y="2787009"/>
            <a:ext cx="1561543" cy="975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Arrow Connector 24"/>
          <p:cNvCxnSpPr>
            <a:stCxn id="23" idx="1"/>
            <a:endCxn id="1028" idx="3"/>
          </p:cNvCxnSpPr>
          <p:nvPr/>
        </p:nvCxnSpPr>
        <p:spPr>
          <a:xfrm flipH="1">
            <a:off x="3802107" y="3274877"/>
            <a:ext cx="1577119" cy="3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97104" y="3975493"/>
            <a:ext cx="215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Tag Arrive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Tag Depart  (3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Tag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19536"/>
            <a:ext cx="7704667" cy="1981200"/>
          </a:xfrm>
        </p:spPr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856" y="580297"/>
            <a:ext cx="7704667" cy="3332816"/>
          </a:xfrm>
        </p:spPr>
        <p:txBody>
          <a:bodyPr/>
          <a:lstStyle/>
          <a:p>
            <a:r>
              <a:rPr lang="en-US" dirty="0" smtClean="0"/>
              <a:t>Tag Arrive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Authenticate Tag 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Authenticate Tag Expiration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Value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Signed Value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Add to “Monitor” list.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38996"/>
              </p:ext>
            </p:extLst>
          </p:nvPr>
        </p:nvGraphicFramePr>
        <p:xfrm>
          <a:off x="1098665" y="3936975"/>
          <a:ext cx="7575192" cy="246178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93988"/>
                <a:gridCol w="997095"/>
                <a:gridCol w="897082"/>
                <a:gridCol w="697057"/>
                <a:gridCol w="898598"/>
                <a:gridCol w="995579"/>
                <a:gridCol w="1010733"/>
                <a:gridCol w="842530"/>
                <a:gridCol w="842530"/>
              </a:tblGrid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Tag Signature (0x0000FFFF)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Tag is Local or Public (0000FFFF OR FFFF0000)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Owner ID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Owner mobile number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Long Value (Issue Time)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Expiration Time (Signed)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Long Value for (Expiration Time)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151185"/>
            <a:ext cx="7704667" cy="33328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Tag Report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If tag is inside “Monitor” list.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Check the distance (RSSI)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Insure the tag isn’t moving.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Make decision (Open/ Close)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sz="2400" dirty="0"/>
              <a:t>UHF tag (865-928) </a:t>
            </a:r>
            <a:r>
              <a:rPr lang="en-US" sz="2400" dirty="0" err="1"/>
              <a:t>MHz.</a:t>
            </a: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64 Bytes memory.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Works in high temperature.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Orientation-independent.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Works with/around metal.</a:t>
            </a:r>
          </a:p>
          <a:p>
            <a:endParaRPr lang="en-US" dirty="0"/>
          </a:p>
        </p:txBody>
      </p:sp>
      <p:pic>
        <p:nvPicPr>
          <p:cNvPr id="6" name="Content Placeholder 5" descr="C:\Users\Yazan\Downloads\IMG_20140510_16400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50" y="2767526"/>
            <a:ext cx="3740150" cy="3145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7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415" y="1672492"/>
            <a:ext cx="7053385" cy="51855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Background.</a:t>
            </a:r>
          </a:p>
          <a:p>
            <a:pPr lvl="1"/>
            <a:r>
              <a:rPr lang="en-US" dirty="0" smtClean="0"/>
              <a:t>Problem Statement.</a:t>
            </a:r>
          </a:p>
          <a:p>
            <a:pPr lvl="1"/>
            <a:r>
              <a:rPr lang="en-US" dirty="0"/>
              <a:t>Marketing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Design and Architecture</a:t>
            </a:r>
            <a:endParaRPr lang="en-US" dirty="0"/>
          </a:p>
          <a:p>
            <a:pPr lvl="1"/>
            <a:r>
              <a:rPr lang="en-US" dirty="0" smtClean="0"/>
              <a:t>Logical Design</a:t>
            </a:r>
          </a:p>
          <a:p>
            <a:pPr lvl="1"/>
            <a:r>
              <a:rPr lang="en-US" dirty="0" smtClean="0"/>
              <a:t>Subsystems</a:t>
            </a:r>
          </a:p>
          <a:p>
            <a:pPr lvl="1"/>
            <a:r>
              <a:rPr lang="en-US" dirty="0" smtClean="0"/>
              <a:t>Design Decisions</a:t>
            </a:r>
          </a:p>
          <a:p>
            <a:pPr lvl="1"/>
            <a:r>
              <a:rPr lang="en-US" dirty="0"/>
              <a:t>Technical </a:t>
            </a:r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Component and Interfacing </a:t>
            </a:r>
            <a:endParaRPr lang="en-US" dirty="0"/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Sub-Systems Implementation</a:t>
            </a:r>
          </a:p>
          <a:p>
            <a:pPr lvl="1"/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Limitations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4786683"/>
              </p:ext>
            </p:extLst>
          </p:nvPr>
        </p:nvGraphicFramePr>
        <p:xfrm>
          <a:off x="982133" y="2706077"/>
          <a:ext cx="3740150" cy="33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946650" y="2667000"/>
          <a:ext cx="3740150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8342" y="1931611"/>
            <a:ext cx="549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Tags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8215"/>
          </a:xfrm>
        </p:spPr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pic>
        <p:nvPicPr>
          <p:cNvPr id="6" name="Content Placeholder 5" descr="C:\Users\Yazan\Downloads\IMG_20140510_164429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7" t="14674" r="19071" b="23167"/>
          <a:stretch/>
        </p:blipFill>
        <p:spPr bwMode="auto">
          <a:xfrm>
            <a:off x="628651" y="2310215"/>
            <a:ext cx="2539552" cy="3382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C:\Users\Yazan\Downloads\IMG_20140510_164529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t="27260" r="30643" b="25560"/>
          <a:stretch/>
        </p:blipFill>
        <p:spPr bwMode="auto">
          <a:xfrm>
            <a:off x="3489805" y="2310215"/>
            <a:ext cx="2633663" cy="3382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6445071" y="1825625"/>
            <a:ext cx="26989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C:\Users\Yazan\Downloads\IMG_20140510_16455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13959" r="22275" b="31408"/>
          <a:stretch/>
        </p:blipFill>
        <p:spPr bwMode="auto">
          <a:xfrm>
            <a:off x="6445071" y="2310215"/>
            <a:ext cx="2595898" cy="3382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8650" y="1493949"/>
            <a:ext cx="549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Testing Tags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5935861"/>
              </p:ext>
            </p:extLst>
          </p:nvPr>
        </p:nvGraphicFramePr>
        <p:xfrm>
          <a:off x="982663" y="1938216"/>
          <a:ext cx="3740150" cy="40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29150" y="1864262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1227" y="6203854"/>
            <a:ext cx="7340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=AVERAGE(INDEX(A:A;1+20*(ROW()-ROW($B$1))):INDEX(A:A;20*(ROW()-ROW($B$1)+1)))</a:t>
            </a:r>
          </a:p>
        </p:txBody>
      </p:sp>
    </p:spTree>
    <p:extLst>
      <p:ext uri="{BB962C8B-B14F-4D97-AF65-F5344CB8AC3E}">
        <p14:creationId xmlns:p14="http://schemas.microsoft.com/office/powerpoint/2010/main" val="28860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90893"/>
            <a:ext cx="7886700" cy="2852737"/>
          </a:xfrm>
        </p:spPr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3888" y="3243630"/>
            <a:ext cx="7886700" cy="2846021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Sub-Systems </a:t>
            </a:r>
            <a:r>
              <a:rPr lang="en-US" dirty="0" smtClean="0"/>
              <a:t>Implementation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Identification and Authentication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 smtClean="0"/>
              <a:t>Blocking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u="sng" dirty="0" smtClean="0"/>
              <a:t>Counting</a:t>
            </a:r>
            <a:endParaRPr lang="en-US" b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Integration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Limitations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</a:p>
          <a:p>
            <a:pPr lvl="1"/>
            <a:r>
              <a:rPr lang="en-US" dirty="0" smtClean="0"/>
              <a:t>Ground</a:t>
            </a:r>
          </a:p>
          <a:p>
            <a:r>
              <a:rPr lang="en-US" dirty="0" smtClean="0"/>
              <a:t>Red</a:t>
            </a:r>
          </a:p>
          <a:p>
            <a:pPr lvl="1"/>
            <a:r>
              <a:rPr lang="en-US" dirty="0"/>
              <a:t>12v </a:t>
            </a:r>
            <a:endParaRPr lang="en-US" dirty="0" smtClean="0"/>
          </a:p>
          <a:p>
            <a:r>
              <a:rPr lang="en-US" dirty="0" smtClean="0"/>
              <a:t>White</a:t>
            </a:r>
          </a:p>
          <a:p>
            <a:pPr lvl="1"/>
            <a:r>
              <a:rPr lang="en-US" dirty="0" smtClean="0"/>
              <a:t>Relay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3395117"/>
              </p:ext>
            </p:extLst>
          </p:nvPr>
        </p:nvGraphicFramePr>
        <p:xfrm>
          <a:off x="4946650" y="2667000"/>
          <a:ext cx="3740150" cy="4351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0150"/>
              </a:tblGrid>
              <a:tr h="2175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004" marR="88004"/>
                </a:tc>
              </a:tr>
              <a:tr h="2175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004" marR="88004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36" y="1914257"/>
            <a:ext cx="3175488" cy="2008883"/>
          </a:xfrm>
          <a:prstGeom prst="rect">
            <a:avLst/>
          </a:prstGeom>
        </p:spPr>
      </p:pic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7" t="28823" r="6775" b="18085"/>
          <a:stretch/>
        </p:blipFill>
        <p:spPr>
          <a:xfrm>
            <a:off x="5322275" y="4001294"/>
            <a:ext cx="2243017" cy="21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system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523" y="2667000"/>
            <a:ext cx="4468417" cy="33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code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Include TFT display library</a:t>
            </a:r>
          </a:p>
          <a:p>
            <a:pPr marL="0" indent="0">
              <a:buNone/>
            </a:pPr>
            <a:r>
              <a:rPr lang="en-US" dirty="0"/>
              <a:t>Define the TFT display pins</a:t>
            </a:r>
          </a:p>
          <a:p>
            <a:pPr marL="0" indent="0">
              <a:buNone/>
            </a:pPr>
            <a:r>
              <a:rPr lang="en-US" dirty="0"/>
              <a:t>Define the TFT display</a:t>
            </a:r>
          </a:p>
          <a:p>
            <a:pPr marL="0" indent="0">
              <a:buNone/>
            </a:pPr>
            <a:r>
              <a:rPr lang="en-US" dirty="0"/>
              <a:t>Define all the needed variables</a:t>
            </a:r>
          </a:p>
          <a:p>
            <a:pPr marL="0" indent="0">
              <a:buNone/>
            </a:pPr>
            <a:r>
              <a:rPr lang="en-US" dirty="0" smtClean="0"/>
              <a:t>setup{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Define the pin modes for input and output</a:t>
            </a:r>
          </a:p>
          <a:p>
            <a:pPr marL="457200" lvl="1" indent="0">
              <a:buNone/>
            </a:pPr>
            <a:r>
              <a:rPr lang="en-US" dirty="0"/>
              <a:t>Define the default value for each output pins</a:t>
            </a:r>
          </a:p>
          <a:p>
            <a:pPr marL="457200" lvl="1" indent="0">
              <a:buNone/>
            </a:pPr>
            <a:r>
              <a:rPr lang="en-US" dirty="0"/>
              <a:t>current value (cv) = opposite the signal coming from the reader</a:t>
            </a:r>
          </a:p>
          <a:p>
            <a:pPr marL="457200" lvl="1" indent="0">
              <a:buNone/>
            </a:pPr>
            <a:r>
              <a:rPr lang="en-US" dirty="0"/>
              <a:t>Write the initial value on the screen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loop </a:t>
            </a:r>
            <a:r>
              <a:rPr lang="en-US" dirty="0"/>
              <a:t>class {</a:t>
            </a:r>
          </a:p>
          <a:p>
            <a:pPr marL="457200" lvl="1" indent="0">
              <a:buNone/>
            </a:pPr>
            <a:r>
              <a:rPr lang="en-US" dirty="0"/>
              <a:t>Write the new value on the screen</a:t>
            </a:r>
          </a:p>
          <a:p>
            <a:pPr marL="457200" lvl="1" indent="0">
              <a:buNone/>
            </a:pPr>
            <a:r>
              <a:rPr lang="en-US" dirty="0"/>
              <a:t>New value (</a:t>
            </a:r>
            <a:r>
              <a:rPr lang="en-US" dirty="0" err="1"/>
              <a:t>nv</a:t>
            </a:r>
            <a:r>
              <a:rPr lang="en-US" dirty="0"/>
              <a:t>) = signal coming from the reader</a:t>
            </a:r>
          </a:p>
          <a:p>
            <a:pPr marL="457200" lvl="1" indent="0">
              <a:buNone/>
            </a:pPr>
            <a:r>
              <a:rPr lang="en-US" dirty="0"/>
              <a:t>If cv != </a:t>
            </a:r>
            <a:r>
              <a:rPr lang="en-US" dirty="0" err="1"/>
              <a:t>nv</a:t>
            </a: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Check the coming signal twice with a 5s delay in between </a:t>
            </a:r>
          </a:p>
          <a:p>
            <a:pPr marL="914400" lvl="2" indent="0">
              <a:buNone/>
            </a:pPr>
            <a:r>
              <a:rPr lang="en-US" dirty="0"/>
              <a:t>Close or open the gate based on the signal</a:t>
            </a:r>
          </a:p>
          <a:p>
            <a:pPr marL="914400" lvl="2" indent="0">
              <a:buNone/>
            </a:pPr>
            <a:r>
              <a:rPr lang="en-US" dirty="0"/>
              <a:t>Refresh the counter</a:t>
            </a:r>
          </a:p>
          <a:p>
            <a:pPr marL="914400" lvl="2" indent="0">
              <a:buNone/>
            </a:pPr>
            <a:r>
              <a:rPr lang="en-US" dirty="0"/>
              <a:t>Write the new value on the screen</a:t>
            </a:r>
          </a:p>
          <a:p>
            <a:pPr marL="914400" lvl="2" indent="0">
              <a:buNone/>
            </a:pPr>
            <a:r>
              <a:rPr lang="en-US" dirty="0" err="1"/>
              <a:t>Cv</a:t>
            </a:r>
            <a:r>
              <a:rPr lang="en-US" dirty="0"/>
              <a:t> = </a:t>
            </a:r>
            <a:r>
              <a:rPr lang="en-US" dirty="0" err="1"/>
              <a:t>nv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integration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618" y="2438401"/>
            <a:ext cx="6079696" cy="28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the code on the reader</a:t>
            </a:r>
            <a:r>
              <a:rPr lang="en-US" dirty="0" smtClean="0"/>
              <a:t>.</a:t>
            </a:r>
          </a:p>
          <a:p>
            <a:r>
              <a:rPr lang="en-US" dirty="0"/>
              <a:t>Digital I/O not </a:t>
            </a:r>
            <a:r>
              <a:rPr lang="en-US" dirty="0" smtClean="0"/>
              <a:t>working</a:t>
            </a:r>
          </a:p>
          <a:p>
            <a:r>
              <a:rPr lang="en-US" dirty="0"/>
              <a:t>Buying the blocking </a:t>
            </a:r>
            <a:r>
              <a:rPr lang="en-US" dirty="0" smtClean="0"/>
              <a:t>device</a:t>
            </a:r>
          </a:p>
          <a:p>
            <a:r>
              <a:rPr lang="en-US" dirty="0"/>
              <a:t>Building the blocking </a:t>
            </a:r>
            <a:r>
              <a:rPr lang="en-US" dirty="0" smtClean="0"/>
              <a:t>device</a:t>
            </a:r>
          </a:p>
          <a:p>
            <a:r>
              <a:rPr lang="en-US" dirty="0"/>
              <a:t>Choosing the representative </a:t>
            </a:r>
            <a:r>
              <a:rPr lang="en-US" dirty="0" smtClean="0"/>
              <a:t>device</a:t>
            </a:r>
          </a:p>
          <a:p>
            <a:r>
              <a:rPr lang="en-US" dirty="0"/>
              <a:t>Refreshing the text on the </a:t>
            </a:r>
            <a:r>
              <a:rPr lang="en-US" dirty="0" smtClean="0"/>
              <a:t>TFT </a:t>
            </a:r>
            <a:r>
              <a:rPr lang="en-US" dirty="0"/>
              <a:t>screen</a:t>
            </a:r>
          </a:p>
        </p:txBody>
      </p:sp>
    </p:spTree>
    <p:extLst>
      <p:ext uri="{BB962C8B-B14F-4D97-AF65-F5344CB8AC3E}">
        <p14:creationId xmlns:p14="http://schemas.microsoft.com/office/powerpoint/2010/main" val="1498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073031"/>
            <a:ext cx="7704667" cy="3332816"/>
          </a:xfrm>
        </p:spPr>
        <p:txBody>
          <a:bodyPr/>
          <a:lstStyle/>
          <a:p>
            <a:r>
              <a:rPr lang="en-US" dirty="0"/>
              <a:t>TFT screen </a:t>
            </a:r>
            <a:r>
              <a:rPr lang="en-US" dirty="0" smtClean="0"/>
              <a:t>library</a:t>
            </a:r>
          </a:p>
          <a:p>
            <a:r>
              <a:rPr lang="en-US" dirty="0"/>
              <a:t>the specifications of the </a:t>
            </a:r>
            <a:r>
              <a:rPr lang="en-US" dirty="0" smtClean="0"/>
              <a:t>RFID </a:t>
            </a:r>
            <a:r>
              <a:rPr lang="en-US" dirty="0"/>
              <a:t>reader</a:t>
            </a:r>
            <a:endParaRPr lang="en-US" dirty="0" smtClean="0"/>
          </a:p>
          <a:p>
            <a:r>
              <a:rPr lang="en-US" dirty="0"/>
              <a:t>digital I/O ports in the RFID </a:t>
            </a:r>
            <a:r>
              <a:rPr lang="en-US" dirty="0" smtClean="0"/>
              <a:t>reader</a:t>
            </a:r>
          </a:p>
          <a:p>
            <a:r>
              <a:rPr lang="en-US" dirty="0" smtClean="0"/>
              <a:t>Numbers of supported antennas.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Problem</a:t>
            </a:r>
          </a:p>
          <a:p>
            <a:pPr lvl="1"/>
            <a:r>
              <a:rPr lang="en-US" dirty="0"/>
              <a:t>Handicapped parking abuse.</a:t>
            </a:r>
          </a:p>
          <a:p>
            <a:pPr lvl="1"/>
            <a:r>
              <a:rPr lang="en-US" dirty="0"/>
              <a:t>Affects 72% of handicapped.</a:t>
            </a:r>
          </a:p>
          <a:p>
            <a:r>
              <a:rPr lang="en-US" dirty="0"/>
              <a:t>How big is it ?</a:t>
            </a:r>
          </a:p>
          <a:p>
            <a:pPr lvl="1"/>
            <a:r>
              <a:rPr lang="en-US" dirty="0"/>
              <a:t>Many attempts to solve the problem.</a:t>
            </a:r>
          </a:p>
          <a:p>
            <a:pPr lvl="1"/>
            <a:r>
              <a:rPr lang="en-US" dirty="0"/>
              <a:t>APPs to report abusers.</a:t>
            </a:r>
          </a:p>
          <a:p>
            <a:r>
              <a:rPr lang="en-US" dirty="0"/>
              <a:t>Why ?</a:t>
            </a:r>
          </a:p>
          <a:p>
            <a:pPr lvl="1"/>
            <a:r>
              <a:rPr lang="en-US" dirty="0"/>
              <a:t>“I feel there are too many parking spaces reserved for the handicapped”</a:t>
            </a:r>
          </a:p>
          <a:p>
            <a:pPr lvl="1"/>
            <a:r>
              <a:rPr lang="en-US" dirty="0"/>
              <a:t>“I feel many people who have handicapped parking license do not really need them”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Developing applications by utilizing RFID technologies.</a:t>
            </a:r>
            <a:endParaRPr lang="en-US" dirty="0"/>
          </a:p>
          <a:p>
            <a:pPr lvl="0"/>
            <a:r>
              <a:rPr lang="en-US" dirty="0"/>
              <a:t>Using Arduino with enterprise devices and tools.</a:t>
            </a:r>
          </a:p>
          <a:p>
            <a:pPr lvl="0"/>
            <a:r>
              <a:rPr lang="en-US" dirty="0"/>
              <a:t>Controlling high voltage devices with a low voltage signals using relays.</a:t>
            </a:r>
          </a:p>
          <a:p>
            <a:pPr lvl="0"/>
            <a:r>
              <a:rPr lang="en-US" dirty="0"/>
              <a:t>Using third-party libraries to perform specific tasks and enhance the output.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4330" y1="89388" x2="64330" y2="89388"/>
                        <a14:foregroundMark x1="37072" y1="89638" x2="37072" y2="89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72" y="1305170"/>
            <a:ext cx="3760046" cy="4693994"/>
          </a:xfrm>
        </p:spPr>
      </p:pic>
    </p:spTree>
    <p:extLst>
      <p:ext uri="{BB962C8B-B14F-4D97-AF65-F5344CB8AC3E}">
        <p14:creationId xmlns:p14="http://schemas.microsoft.com/office/powerpoint/2010/main" val="399978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Issue a handicapped permit from “The Ministry of Social Affairs</a:t>
            </a:r>
            <a:r>
              <a:rPr lang="en-US" dirty="0" smtClean="0"/>
              <a:t>”.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Guard to check the parked cars.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Remote controlled gates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Solution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Allow only eligible people to use the parking spot.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Show the number of empty handicapped spots at the entrance of the parking.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Ability to issue temporary permits to use handicapped spots. </a:t>
            </a:r>
          </a:p>
        </p:txBody>
      </p:sp>
    </p:spTree>
    <p:extLst>
      <p:ext uri="{BB962C8B-B14F-4D97-AF65-F5344CB8AC3E}">
        <p14:creationId xmlns:p14="http://schemas.microsoft.com/office/powerpoint/2010/main" val="3887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Design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6632"/>
              </p:ext>
            </p:extLst>
          </p:nvPr>
        </p:nvGraphicFramePr>
        <p:xfrm>
          <a:off x="982663" y="2667000"/>
          <a:ext cx="7704137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Reader</a:t>
            </a:r>
          </a:p>
          <a:p>
            <a:pPr lvl="1"/>
            <a:r>
              <a:rPr lang="en-US" dirty="0"/>
              <a:t>Tag</a:t>
            </a:r>
          </a:p>
          <a:p>
            <a:r>
              <a:rPr lang="en-US" dirty="0" smtClean="0"/>
              <a:t>Blocking</a:t>
            </a:r>
          </a:p>
          <a:p>
            <a:pPr lvl="1"/>
            <a:r>
              <a:rPr lang="en-US" dirty="0" smtClean="0"/>
              <a:t>Controllable Gate </a:t>
            </a:r>
          </a:p>
          <a:p>
            <a:r>
              <a:rPr lang="en-US" dirty="0" smtClean="0"/>
              <a:t>Counting</a:t>
            </a:r>
          </a:p>
          <a:p>
            <a:pPr lvl="1"/>
            <a:r>
              <a:rPr lang="en-US" dirty="0"/>
              <a:t>Controller</a:t>
            </a:r>
          </a:p>
          <a:p>
            <a:pPr lvl="1"/>
            <a:r>
              <a:rPr lang="en-US" dirty="0" smtClean="0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Identification </a:t>
            </a:r>
            <a:r>
              <a:rPr lang="en-US" dirty="0" smtClean="0"/>
              <a:t>sub-system</a:t>
            </a:r>
          </a:p>
          <a:p>
            <a:pPr lvl="1"/>
            <a:r>
              <a:rPr lang="en-US" dirty="0"/>
              <a:t>License Plate Recognition </a:t>
            </a:r>
            <a:endParaRPr lang="en-US" dirty="0" smtClean="0"/>
          </a:p>
          <a:p>
            <a:pPr lvl="1"/>
            <a:r>
              <a:rPr lang="en-US" b="1" u="sng" dirty="0"/>
              <a:t>Passive </a:t>
            </a:r>
            <a:r>
              <a:rPr lang="en-US" b="1" u="sng" dirty="0" smtClean="0"/>
              <a:t>RFID</a:t>
            </a:r>
          </a:p>
          <a:p>
            <a:pPr lvl="1"/>
            <a:r>
              <a:rPr lang="en-US" dirty="0"/>
              <a:t>Active </a:t>
            </a:r>
            <a:r>
              <a:rPr lang="en-US" dirty="0" smtClean="0"/>
              <a:t>RFID</a:t>
            </a:r>
          </a:p>
          <a:p>
            <a:pPr lvl="1"/>
            <a:r>
              <a:rPr lang="en-US" dirty="0"/>
              <a:t>QR </a:t>
            </a:r>
            <a:r>
              <a:rPr lang="en-US" dirty="0" smtClean="0"/>
              <a:t>code</a:t>
            </a:r>
          </a:p>
          <a:p>
            <a:r>
              <a:rPr lang="en-US" dirty="0"/>
              <a:t>Blocking </a:t>
            </a:r>
            <a:r>
              <a:rPr lang="en-US" dirty="0" smtClean="0"/>
              <a:t>method</a:t>
            </a:r>
          </a:p>
          <a:p>
            <a:pPr lvl="1"/>
            <a:r>
              <a:rPr lang="en-US" b="1" u="sng" dirty="0"/>
              <a:t>Parking space </a:t>
            </a:r>
            <a:r>
              <a:rPr lang="en-US" b="1" u="sng" dirty="0" smtClean="0"/>
              <a:t>guard</a:t>
            </a:r>
          </a:p>
          <a:p>
            <a:pPr lvl="1"/>
            <a:r>
              <a:rPr lang="en-US" dirty="0"/>
              <a:t>Electro-Hydraulic Spike Barrier </a:t>
            </a:r>
            <a:endParaRPr lang="en-US" dirty="0" smtClean="0"/>
          </a:p>
          <a:p>
            <a:pPr lvl="1"/>
            <a:r>
              <a:rPr lang="en-US" dirty="0"/>
              <a:t>Electro-hydraulically Blocking </a:t>
            </a:r>
            <a:r>
              <a:rPr lang="en-US" dirty="0" smtClean="0"/>
              <a:t>Bollards</a:t>
            </a:r>
          </a:p>
          <a:p>
            <a:pPr lvl="1"/>
            <a:r>
              <a:rPr lang="en-US" dirty="0"/>
              <a:t>Parking </a:t>
            </a:r>
            <a:r>
              <a:rPr lang="en-US" dirty="0" smtClean="0"/>
              <a:t>Post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Passive </a:t>
            </a:r>
            <a:r>
              <a:rPr lang="en-US" dirty="0" smtClean="0"/>
              <a:t>RFID</a:t>
            </a:r>
          </a:p>
          <a:p>
            <a:pPr lvl="1"/>
            <a:r>
              <a:rPr lang="en-US" dirty="0" smtClean="0"/>
              <a:t>Hard </a:t>
            </a:r>
            <a:r>
              <a:rPr lang="en-US" dirty="0"/>
              <a:t>to forge (secure).</a:t>
            </a:r>
          </a:p>
          <a:p>
            <a:pPr lvl="1"/>
            <a:r>
              <a:rPr lang="en-US" dirty="0"/>
              <a:t>Cheap.</a:t>
            </a:r>
          </a:p>
          <a:p>
            <a:pPr lvl="1"/>
            <a:r>
              <a:rPr lang="en-US" dirty="0"/>
              <a:t>Easy to use.</a:t>
            </a:r>
          </a:p>
          <a:p>
            <a:pPr lvl="1"/>
            <a:r>
              <a:rPr lang="en-US" dirty="0"/>
              <a:t>Has security (challenge and response).</a:t>
            </a:r>
          </a:p>
          <a:p>
            <a:r>
              <a:rPr lang="en-US" dirty="0"/>
              <a:t>Parking space guard</a:t>
            </a:r>
          </a:p>
          <a:p>
            <a:pPr lvl="1"/>
            <a:r>
              <a:rPr lang="en-US" dirty="0"/>
              <a:t>Integrated radio receiver</a:t>
            </a:r>
          </a:p>
          <a:p>
            <a:pPr lvl="1"/>
            <a:r>
              <a:rPr lang="en-US" dirty="0"/>
              <a:t>Handheld radio transmitter</a:t>
            </a:r>
          </a:p>
          <a:p>
            <a:pPr lvl="1"/>
            <a:r>
              <a:rPr lang="en-US" dirty="0"/>
              <a:t>solar technology (outdoor)</a:t>
            </a:r>
          </a:p>
          <a:p>
            <a:pPr lvl="1"/>
            <a:r>
              <a:rPr lang="en-US" dirty="0"/>
              <a:t>one way blocking (with sensors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178</TotalTime>
  <Words>795</Words>
  <Application>Microsoft Office PowerPoint</Application>
  <PresentationFormat>On-screen Show (4:3)</PresentationFormat>
  <Paragraphs>262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Corbel</vt:lpstr>
      <vt:lpstr>Parallax</vt:lpstr>
      <vt:lpstr>Senior Project Discussion</vt:lpstr>
      <vt:lpstr>Outline</vt:lpstr>
      <vt:lpstr>Introduction</vt:lpstr>
      <vt:lpstr>Current Solutions</vt:lpstr>
      <vt:lpstr>Proposed Solution Requirements</vt:lpstr>
      <vt:lpstr>Design and Architecture</vt:lpstr>
      <vt:lpstr>Logical Design</vt:lpstr>
      <vt:lpstr>Subsystems</vt:lpstr>
      <vt:lpstr>Design Decisions</vt:lpstr>
      <vt:lpstr>Design Decisions</vt:lpstr>
      <vt:lpstr>Technical Requirements</vt:lpstr>
      <vt:lpstr>Component </vt:lpstr>
      <vt:lpstr>Interfacing</vt:lpstr>
      <vt:lpstr>Implementation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Identification</vt:lpstr>
      <vt:lpstr>Implementation</vt:lpstr>
      <vt:lpstr>Blocking system</vt:lpstr>
      <vt:lpstr>Counting system</vt:lpstr>
      <vt:lpstr>Control code </vt:lpstr>
      <vt:lpstr>System integration</vt:lpstr>
      <vt:lpstr>Issues</vt:lpstr>
      <vt:lpstr>Limitations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 Discussion</dc:title>
  <dc:creator>Mohammed Makkawi</dc:creator>
  <cp:lastModifiedBy>Mohammed Makkawi</cp:lastModifiedBy>
  <cp:revision>27</cp:revision>
  <dcterms:created xsi:type="dcterms:W3CDTF">2014-05-13T08:05:43Z</dcterms:created>
  <dcterms:modified xsi:type="dcterms:W3CDTF">2014-05-13T11:57:48Z</dcterms:modified>
</cp:coreProperties>
</file>