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71" r:id="rId9"/>
    <p:sldId id="262" r:id="rId10"/>
    <p:sldId id="272" r:id="rId11"/>
    <p:sldId id="261" r:id="rId12"/>
    <p:sldId id="273" r:id="rId13"/>
    <p:sldId id="276" r:id="rId14"/>
    <p:sldId id="277" r:id="rId15"/>
    <p:sldId id="278" r:id="rId16"/>
    <p:sldId id="274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86" d="100"/>
          <a:sy n="86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8DC442-0971-450A-899F-4D50B7DF8193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A3A2C9-D783-4A96-9A71-3D72F1BA6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thub.com/sawhney/ObjectDetec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Ali </a:t>
            </a:r>
            <a:r>
              <a:rPr lang="en-US" sz="2400" dirty="0" err="1" smtClean="0"/>
              <a:t>Alhussaini</a:t>
            </a:r>
            <a:endParaRPr lang="en-US" sz="1600" dirty="0" smtClean="0"/>
          </a:p>
          <a:p>
            <a:r>
              <a:rPr lang="en-US" sz="2400" dirty="0" smtClean="0"/>
              <a:t>Sultan </a:t>
            </a:r>
            <a:r>
              <a:rPr lang="en-US" sz="2400" dirty="0" err="1" smtClean="0"/>
              <a:t>Alotaibi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4050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289130\Desktop\3TierArct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4943365" cy="6776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t281854\Documents\Downloads\drwing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81800" cy="5070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 relations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02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the prototype, we used a workstation with a webcam for rapid testing.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backend infrastructure was provided by the CCSE department.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Image detection , we used </a:t>
            </a:r>
            <a:r>
              <a:rPr lang="en-US" dirty="0" err="1" smtClean="0"/>
              <a:t>OpenCV’s</a:t>
            </a:r>
            <a:r>
              <a:rPr lang="en-US" dirty="0" smtClean="0"/>
              <a:t> available classifiers for frontal faces.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have used HAAR classifiers, which give more accurate detection with respect to time taken to classify.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detection we modified the code from: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www.github.com/sawhney/ObjectDetection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To be able to crop the faces from the images</a:t>
            </a:r>
          </a:p>
          <a:p>
            <a:r>
              <a:rPr lang="en-US" dirty="0" smtClean="0"/>
              <a:t>And for demo purposes display the image with the faces highlighted </a:t>
            </a:r>
            <a:endParaRPr lang="en-US" dirty="0" smtClean="0"/>
          </a:p>
          <a:p>
            <a:r>
              <a:rPr lang="en-US" dirty="0" smtClean="0"/>
              <a:t>We later used some code from opencv.org to do training for facial recognition but we had a problem with one of the </a:t>
            </a:r>
            <a:r>
              <a:rPr lang="en-US" dirty="0" err="1" smtClean="0"/>
              <a:t>opencv</a:t>
            </a:r>
            <a:r>
              <a:rPr lang="en-US" dirty="0" smtClean="0"/>
              <a:t> built in function: </a:t>
            </a:r>
            <a:r>
              <a:rPr lang="en-US" dirty="0" err="1" smtClean="0"/>
              <a:t>creatEigenFaceRecogniser</a:t>
            </a:r>
            <a:r>
              <a:rPr lang="en-US" dirty="0" smtClean="0"/>
              <a:t>()						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t289130\Desktop\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399"/>
            <a:ext cx="5791200" cy="4462844"/>
          </a:xfrm>
          <a:prstGeom prst="rect">
            <a:avLst/>
          </a:prstGeom>
          <a:noFill/>
        </p:spPr>
      </p:pic>
      <p:pic>
        <p:nvPicPr>
          <p:cNvPr id="5" name="Picture 2" descr="C:\Users\st289130\Desktop\outp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048" y="1673352"/>
            <a:ext cx="5791200" cy="446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st289130\Desktop\Screen Shot 2014-05-13 at 2.59.55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17819"/>
            <a:ext cx="8001000" cy="534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OpenCV with Raspberry PI:</a:t>
            </a:r>
          </a:p>
          <a:p>
            <a:pPr lvl="1"/>
            <a:r>
              <a:rPr lang="en-US" dirty="0" smtClean="0"/>
              <a:t>Building OpenCV from source is time consuming.</a:t>
            </a:r>
          </a:p>
          <a:p>
            <a:pPr lvl="1"/>
            <a:r>
              <a:rPr lang="en-US" dirty="0" smtClean="0"/>
              <a:t>OpenCV is not usable with Raspberry Pi camera by default.</a:t>
            </a:r>
          </a:p>
          <a:p>
            <a:r>
              <a:rPr lang="en-US" dirty="0" smtClean="0"/>
              <a:t>Access to </a:t>
            </a:r>
            <a:r>
              <a:rPr lang="en-US" dirty="0" smtClean="0"/>
              <a:t>VM </a:t>
            </a:r>
            <a:r>
              <a:rPr lang="en-US" dirty="0" smtClean="0"/>
              <a:t>provided by CCSE:</a:t>
            </a:r>
          </a:p>
          <a:p>
            <a:pPr lvl="1"/>
            <a:r>
              <a:rPr lang="en-US" dirty="0" smtClean="0"/>
              <a:t>While working on the backend </a:t>
            </a:r>
            <a:r>
              <a:rPr lang="en-US" dirty="0" smtClean="0"/>
              <a:t>VM </a:t>
            </a:r>
            <a:r>
              <a:rPr lang="en-US" dirty="0" smtClean="0"/>
              <a:t>, access was lost and was later resolved through the System Administrator.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Please feel free to ask </a:t>
            </a:r>
            <a:r>
              <a:rPr lang="en-US" sz="3600" dirty="0" smtClean="0"/>
              <a:t>questions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871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Background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Technical Requirements</a:t>
            </a:r>
          </a:p>
          <a:p>
            <a:r>
              <a:rPr lang="en-US" dirty="0" smtClean="0"/>
              <a:t>System Design:</a:t>
            </a:r>
          </a:p>
          <a:p>
            <a:pPr lvl="1"/>
            <a:r>
              <a:rPr lang="en-US" dirty="0" smtClean="0"/>
              <a:t>Design Decisions</a:t>
            </a:r>
          </a:p>
          <a:p>
            <a:pPr lvl="1"/>
            <a:r>
              <a:rPr lang="en-US" dirty="0"/>
              <a:t>Three Tier </a:t>
            </a:r>
            <a:r>
              <a:rPr lang="en-US" dirty="0" smtClean="0"/>
              <a:t>Architecture</a:t>
            </a:r>
          </a:p>
          <a:p>
            <a:pPr lvl="1"/>
            <a:r>
              <a:rPr lang="en-US" dirty="0"/>
              <a:t>Component </a:t>
            </a:r>
            <a:r>
              <a:rPr lang="en-US" dirty="0" smtClean="0"/>
              <a:t>relation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Issues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930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design a smart campus that has the following features: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Non-invasive.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Convenient.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 be Modular.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Efficient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6" name="Picture 2" descr="C:\Users\st281854\Desktop\43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204760" cy="225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9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Motivation behind the project is to eliminate the following: </a:t>
            </a:r>
          </a:p>
          <a:p>
            <a:pPr>
              <a:buNone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Lack of infrastructure utilization.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Wasted time, and thus money.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</a:t>
            </a:r>
            <a:r>
              <a:rPr lang="en-US" dirty="0" smtClean="0"/>
              <a:t>uman error.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Identity fraud.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Inconvenience.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Lack of real time information.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the prototype, we need to implement an “Auto attendance” service using image detection and facial recognition.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achieved by using OpenCV </a:t>
            </a:r>
            <a:r>
              <a:rPr lang="en-US" dirty="0" smtClean="0"/>
              <a:t>library, maintained by Intel. </a:t>
            </a:r>
            <a:endParaRPr lang="en-US" dirty="0"/>
          </a:p>
        </p:txBody>
      </p:sp>
      <p:pic>
        <p:nvPicPr>
          <p:cNvPr id="1026" name="Picture 2" descr="C:\Users\st289130\Desktop\OpenCV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267200"/>
            <a:ext cx="1417675" cy="174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false positives</a:t>
            </a:r>
          </a:p>
          <a:p>
            <a:endParaRPr lang="en-US" dirty="0" smtClean="0"/>
          </a:p>
          <a:p>
            <a:r>
              <a:rPr lang="en-US" dirty="0" smtClean="0"/>
              <a:t>High detection Accuracy (at least 90%)</a:t>
            </a:r>
          </a:p>
          <a:p>
            <a:endParaRPr lang="en-US" dirty="0" smtClean="0"/>
          </a:p>
          <a:p>
            <a:r>
              <a:rPr lang="en-US" dirty="0" smtClean="0"/>
              <a:t>Bandwidth efficient.</a:t>
            </a:r>
          </a:p>
          <a:p>
            <a:endParaRPr lang="en-US" dirty="0"/>
          </a:p>
          <a:p>
            <a:r>
              <a:rPr lang="en-US" dirty="0" smtClean="0"/>
              <a:t>Modularity.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95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components:</a:t>
            </a:r>
          </a:p>
          <a:p>
            <a:pPr lvl="1"/>
            <a:r>
              <a:rPr lang="en-US" dirty="0" smtClean="0"/>
              <a:t>Hardware:</a:t>
            </a:r>
          </a:p>
          <a:p>
            <a:pPr lvl="2"/>
            <a:r>
              <a:rPr lang="en-US" dirty="0" smtClean="0"/>
              <a:t>Raspberry Pi &amp; Raspberry pi camera module.</a:t>
            </a:r>
          </a:p>
          <a:p>
            <a:pPr lvl="1"/>
            <a:r>
              <a:rPr lang="en-US" dirty="0" smtClean="0"/>
              <a:t>Software:</a:t>
            </a:r>
          </a:p>
          <a:p>
            <a:pPr lvl="2"/>
            <a:r>
              <a:rPr lang="en-US" dirty="0" smtClean="0"/>
              <a:t>Image detection.</a:t>
            </a:r>
          </a:p>
          <a:p>
            <a:pPr lvl="2"/>
            <a:r>
              <a:rPr lang="en-US" dirty="0" smtClean="0"/>
              <a:t>Image recognition.</a:t>
            </a:r>
          </a:p>
          <a:p>
            <a:pPr lvl="2"/>
            <a:r>
              <a:rPr lang="en-US" dirty="0" smtClean="0"/>
              <a:t>Database</a:t>
            </a:r>
          </a:p>
          <a:p>
            <a:pPr lvl="2"/>
            <a:r>
              <a:rPr lang="en-US" dirty="0" smtClean="0"/>
              <a:t>Web server</a:t>
            </a:r>
          </a:p>
          <a:p>
            <a:pPr lvl="2"/>
            <a:r>
              <a:rPr lang="en-US" dirty="0" smtClean="0"/>
              <a:t>Attendance Software.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Raspberry pi:</a:t>
            </a:r>
          </a:p>
          <a:p>
            <a:pPr lvl="1"/>
            <a:r>
              <a:rPr lang="en-US" dirty="0" smtClean="0"/>
              <a:t>This component has a full OS which eliminates the need to implement low level dependencies.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OpenCV:</a:t>
            </a:r>
          </a:p>
          <a:p>
            <a:pPr lvl="1"/>
            <a:r>
              <a:rPr lang="en-US" dirty="0" smtClean="0"/>
              <a:t>We have chosen OpenCV since it’s widely used and well documented as well as free licensed. However, it’s more complex than other options.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Doing detection and recognition </a:t>
            </a:r>
            <a:r>
              <a:rPr lang="en-US" dirty="0" smtClean="0"/>
              <a:t>separately:</a:t>
            </a:r>
            <a:endParaRPr lang="en-US" dirty="0" smtClean="0"/>
          </a:p>
          <a:p>
            <a:pPr lvl="1"/>
            <a:r>
              <a:rPr lang="en-US" dirty="0" smtClean="0"/>
              <a:t>We made this decision given that recognition is CPU intensive which is not suitable for us. Also, it adds modularity where removing/replacing components doesn’t affect the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Tier Architecture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have used “Three Tier Architecture” as follows:</a:t>
            </a:r>
          </a:p>
          <a:p>
            <a:r>
              <a:rPr lang="en-US" dirty="0" smtClean="0"/>
              <a:t>Presentation tier:</a:t>
            </a:r>
          </a:p>
          <a:p>
            <a:pPr lvl="1"/>
            <a:r>
              <a:rPr lang="en-US" dirty="0" smtClean="0"/>
              <a:t>Web based front end.</a:t>
            </a:r>
          </a:p>
          <a:p>
            <a:r>
              <a:rPr lang="en-US" dirty="0" smtClean="0"/>
              <a:t>Logic tier:</a:t>
            </a:r>
          </a:p>
          <a:p>
            <a:pPr lvl="1"/>
            <a:r>
              <a:rPr lang="en-US" dirty="0" smtClean="0"/>
              <a:t>Face detection</a:t>
            </a:r>
          </a:p>
          <a:p>
            <a:pPr lvl="1"/>
            <a:r>
              <a:rPr lang="en-US" dirty="0" smtClean="0"/>
              <a:t>Face recognition</a:t>
            </a:r>
          </a:p>
          <a:p>
            <a:pPr lvl="1"/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Web server</a:t>
            </a:r>
          </a:p>
          <a:p>
            <a:r>
              <a:rPr lang="en-US" dirty="0" smtClean="0"/>
              <a:t>Data tier.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84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425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Smart Campus</vt:lpstr>
      <vt:lpstr>Outline</vt:lpstr>
      <vt:lpstr>Project background</vt:lpstr>
      <vt:lpstr>Motivation</vt:lpstr>
      <vt:lpstr>Pilot service</vt:lpstr>
      <vt:lpstr>Technical requirements</vt:lpstr>
      <vt:lpstr>System Design</vt:lpstr>
      <vt:lpstr>Design Decisions</vt:lpstr>
      <vt:lpstr>Three Tier Architecture</vt:lpstr>
      <vt:lpstr>Slide 10</vt:lpstr>
      <vt:lpstr>Component relations</vt:lpstr>
      <vt:lpstr>Implementation:</vt:lpstr>
      <vt:lpstr>Implementation:</vt:lpstr>
      <vt:lpstr>Image Detection</vt:lpstr>
      <vt:lpstr>Cropped Images</vt:lpstr>
      <vt:lpstr>Issues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</dc:title>
  <dc:creator>st281854</dc:creator>
  <cp:lastModifiedBy>st289130</cp:lastModifiedBy>
  <cp:revision>30</cp:revision>
  <dcterms:created xsi:type="dcterms:W3CDTF">2014-05-13T02:08:24Z</dcterms:created>
  <dcterms:modified xsi:type="dcterms:W3CDTF">2014-05-13T12:12:15Z</dcterms:modified>
</cp:coreProperties>
</file>