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0A71-F7D8-4D61-A277-E6AA66B0B5C6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066B-B5ED-4566-8638-3D4AF0D55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0A71-F7D8-4D61-A277-E6AA66B0B5C6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066B-B5ED-4566-8638-3D4AF0D55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0A71-F7D8-4D61-A277-E6AA66B0B5C6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066B-B5ED-4566-8638-3D4AF0D55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0A71-F7D8-4D61-A277-E6AA66B0B5C6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066B-B5ED-4566-8638-3D4AF0D55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0A71-F7D8-4D61-A277-E6AA66B0B5C6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066B-B5ED-4566-8638-3D4AF0D55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0A71-F7D8-4D61-A277-E6AA66B0B5C6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066B-B5ED-4566-8638-3D4AF0D55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0A71-F7D8-4D61-A277-E6AA66B0B5C6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066B-B5ED-4566-8638-3D4AF0D55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0A71-F7D8-4D61-A277-E6AA66B0B5C6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066B-B5ED-4566-8638-3D4AF0D55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0A71-F7D8-4D61-A277-E6AA66B0B5C6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066B-B5ED-4566-8638-3D4AF0D55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0A71-F7D8-4D61-A277-E6AA66B0B5C6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066B-B5ED-4566-8638-3D4AF0D551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0A71-F7D8-4D61-A277-E6AA66B0B5C6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39066B-B5ED-4566-8638-3D4AF0D551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139066B-B5ED-4566-8638-3D4AF0D551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DBF0A71-F7D8-4D61-A277-E6AA66B0B5C6}" type="datetimeFigureOut">
              <a:rPr lang="en-US" smtClean="0"/>
              <a:pPr/>
              <a:t>3/18/2014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sz="5400" b="1" dirty="0"/>
              <a:t>3WSDS </a:t>
            </a:r>
            <a:r>
              <a:rPr lang="en-US" dirty="0"/>
              <a:t/>
            </a:r>
            <a:br>
              <a:rPr lang="en-US" dirty="0"/>
            </a:br>
            <a:r>
              <a:rPr lang="en-US" sz="3600" dirty="0"/>
              <a:t>3-Way Secure Data </a:t>
            </a:r>
            <a:r>
              <a:rPr lang="en-US" sz="3600" dirty="0" smtClean="0"/>
              <a:t>Splitting</a:t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 </a:t>
            </a:r>
            <a:r>
              <a:rPr lang="en-US" sz="2400" b="1" dirty="0"/>
              <a:t>Supervisor: </a:t>
            </a:r>
            <a:r>
              <a:rPr lang="en-US" sz="2400" dirty="0"/>
              <a:t>Dr. Talal </a:t>
            </a:r>
            <a:r>
              <a:rPr lang="en-US" sz="2400" dirty="0" err="1"/>
              <a:t>Alkharobi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endParaRPr lang="en-US" sz="36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en-US" dirty="0"/>
              <a:t> </a:t>
            </a:r>
          </a:p>
          <a:p>
            <a:r>
              <a:rPr lang="en-US" sz="2600" b="1" dirty="0"/>
              <a:t>ABDUL-MOHSIN </a:t>
            </a:r>
            <a:r>
              <a:rPr lang="en-US" sz="2600" b="1" dirty="0" smtClean="0"/>
              <a:t>AL-FARAJ (</a:t>
            </a:r>
            <a:r>
              <a:rPr lang="en-US" sz="2600" b="1" dirty="0"/>
              <a:t>201081340) </a:t>
            </a:r>
          </a:p>
          <a:p>
            <a:r>
              <a:rPr lang="en-US" sz="2600" b="1" dirty="0" smtClean="0"/>
              <a:t>Hamed </a:t>
            </a:r>
            <a:r>
              <a:rPr lang="en-US" sz="2600" b="1" dirty="0"/>
              <a:t>Al-Mehdhar (200925210)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6306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23528" y="3068960"/>
            <a:ext cx="7620000" cy="1143000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302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hlinkClick r:id="rId2" action="ppaction://hlinksldjump"/>
              </a:rPr>
              <a:t>Why do we need </a:t>
            </a:r>
            <a:r>
              <a:rPr lang="en-US" sz="2800" b="1" dirty="0" smtClean="0">
                <a:hlinkClick r:id="rId2" action="ppaction://hlinksldjump"/>
              </a:rPr>
              <a:t>3WSDS?</a:t>
            </a:r>
            <a:endParaRPr lang="en-US" sz="2800" b="1" dirty="0" smtClean="0"/>
          </a:p>
          <a:p>
            <a:pPr>
              <a:lnSpc>
                <a:spcPct val="150000"/>
              </a:lnSpc>
            </a:pPr>
            <a:r>
              <a:rPr lang="en-US" sz="2800" dirty="0" smtClean="0">
                <a:hlinkClick r:id="rId3" action="ppaction://hlinksldjump"/>
              </a:rPr>
              <a:t>What is </a:t>
            </a:r>
            <a:r>
              <a:rPr lang="en-US" sz="2800" b="1" dirty="0" smtClean="0">
                <a:hlinkClick r:id="rId3" action="ppaction://hlinksldjump"/>
              </a:rPr>
              <a:t>3WSDS?</a:t>
            </a:r>
            <a:endParaRPr lang="en-US" sz="2800" b="1" dirty="0" smtClean="0"/>
          </a:p>
          <a:p>
            <a:pPr>
              <a:lnSpc>
                <a:spcPct val="150000"/>
              </a:lnSpc>
            </a:pPr>
            <a:r>
              <a:rPr lang="en-US" sz="2800" dirty="0"/>
              <a:t>Project Specifications</a:t>
            </a:r>
            <a:r>
              <a:rPr lang="en-US" sz="2800" dirty="0" smtClean="0"/>
              <a:t>:</a:t>
            </a:r>
          </a:p>
          <a:p>
            <a:pPr lvl="1">
              <a:lnSpc>
                <a:spcPct val="150000"/>
              </a:lnSpc>
            </a:pPr>
            <a:r>
              <a:rPr lang="en-US" sz="2800" dirty="0">
                <a:hlinkClick r:id="rId4" action="ppaction://hlinksldjump"/>
              </a:rPr>
              <a:t>User </a:t>
            </a:r>
            <a:r>
              <a:rPr lang="en-US" sz="2800" dirty="0" smtClean="0">
                <a:hlinkClick r:id="rId4" action="ppaction://hlinksldjump"/>
              </a:rPr>
              <a:t>requirements.</a:t>
            </a:r>
            <a:endParaRPr lang="en-US" sz="2800" dirty="0" smtClean="0"/>
          </a:p>
          <a:p>
            <a:pPr lvl="1">
              <a:lnSpc>
                <a:spcPct val="150000"/>
              </a:lnSpc>
            </a:pPr>
            <a:r>
              <a:rPr lang="en-US" sz="2800" dirty="0">
                <a:hlinkClick r:id="rId5" action="ppaction://hlinksldjump"/>
              </a:rPr>
              <a:t>Technical </a:t>
            </a:r>
            <a:r>
              <a:rPr lang="en-US" sz="2800" dirty="0" smtClean="0">
                <a:hlinkClick r:id="rId5" action="ppaction://hlinksldjump"/>
              </a:rPr>
              <a:t>specifications.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dirty="0">
                <a:hlinkClick r:id="rId6" action="ppaction://hlinksldjump"/>
              </a:rPr>
              <a:t>Proposed design so far.</a:t>
            </a:r>
            <a:endParaRPr lang="en-US" sz="3000" dirty="0" smtClean="0"/>
          </a:p>
          <a:p>
            <a:pPr>
              <a:lnSpc>
                <a:spcPct val="150000"/>
              </a:lnSpc>
            </a:pPr>
            <a:r>
              <a:rPr lang="en-US" sz="2800" dirty="0">
                <a:hlinkClick r:id="rId7" action="ppaction://hlinksldjump"/>
              </a:rPr>
              <a:t>Completed Tasks.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 smtClean="0">
                <a:hlinkClick r:id="rId8" action="ppaction://hlinksldjump"/>
              </a:rPr>
              <a:t>Tasks to do.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00457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Why do we need </a:t>
            </a:r>
            <a:r>
              <a:rPr lang="en-US" sz="4800" b="1" dirty="0"/>
              <a:t>3WSDS?</a:t>
            </a:r>
            <a:br>
              <a:rPr lang="en-US" sz="4800" b="1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dirty="0" smtClean="0"/>
              <a:t>Nowadays everyone has secrets that </a:t>
            </a:r>
            <a:r>
              <a:rPr lang="en-US" sz="2800" dirty="0"/>
              <a:t>need to be saved securely where they can’t be </a:t>
            </a:r>
            <a:r>
              <a:rPr lang="en-US" sz="2800" dirty="0" smtClean="0"/>
              <a:t>exposed.</a:t>
            </a:r>
          </a:p>
          <a:p>
            <a:pPr marL="114300" indent="0">
              <a:buNone/>
            </a:pPr>
            <a:endParaRPr lang="en-US" sz="2800" dirty="0"/>
          </a:p>
          <a:p>
            <a:pPr marL="114300" indent="0">
              <a:buNone/>
            </a:pPr>
            <a:r>
              <a:rPr lang="en-US" sz="2800" dirty="0"/>
              <a:t>Encrypting secrets will secure them </a:t>
            </a:r>
            <a:r>
              <a:rPr lang="en-US" sz="2800" dirty="0" smtClean="0"/>
              <a:t>using </a:t>
            </a:r>
            <a:r>
              <a:rPr lang="en-US" sz="2800" dirty="0"/>
              <a:t>a key, if known then the secret can be known too. </a:t>
            </a:r>
            <a:endParaRPr lang="en-US" sz="2800" dirty="0" smtClean="0"/>
          </a:p>
          <a:p>
            <a:pPr marL="114300" indent="0">
              <a:buNone/>
            </a:pPr>
            <a:endParaRPr lang="en-US" sz="2800" dirty="0"/>
          </a:p>
          <a:p>
            <a:pPr marL="114300" indent="0">
              <a:buNone/>
            </a:pPr>
            <a:r>
              <a:rPr lang="en-US" sz="2800" dirty="0" smtClean="0"/>
              <a:t>What if three people want to share a secret in the sense that no one of them alone can determine the secret with a probability better than guessing?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28005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What is </a:t>
            </a:r>
            <a:r>
              <a:rPr lang="en-US" sz="4800" b="1" dirty="0"/>
              <a:t>3WSDS?</a:t>
            </a:r>
            <a:br>
              <a:rPr lang="en-US" sz="4800" b="1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dirty="0" smtClean="0"/>
              <a:t>3WSDS is based on (2 out of 3) secret sharing scheme. </a:t>
            </a:r>
          </a:p>
          <a:p>
            <a:pPr marL="114300" indent="0">
              <a:buNone/>
            </a:pPr>
            <a:endParaRPr lang="en-US" sz="2800" dirty="0"/>
          </a:p>
          <a:p>
            <a:pPr marL="114300" indent="0">
              <a:buNone/>
            </a:pP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636912"/>
            <a:ext cx="3133609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مربع نص 4"/>
          <p:cNvSpPr txBox="1"/>
          <p:nvPr/>
        </p:nvSpPr>
        <p:spPr>
          <a:xfrm>
            <a:off x="902325" y="3381092"/>
            <a:ext cx="396044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(2 out of 3) secret sharing scheme drives from the fact that two points determine a line.</a:t>
            </a:r>
          </a:p>
          <a:p>
            <a:endParaRPr lang="en-US" dirty="0"/>
          </a:p>
        </p:txBody>
      </p:sp>
      <p:cxnSp>
        <p:nvCxnSpPr>
          <p:cNvPr id="7" name="رابط كسهم مستقيم 6"/>
          <p:cNvCxnSpPr/>
          <p:nvPr/>
        </p:nvCxnSpPr>
        <p:spPr>
          <a:xfrm flipV="1">
            <a:off x="4283968" y="4725144"/>
            <a:ext cx="864096" cy="5026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مربع نص 10"/>
          <p:cNvSpPr txBox="1"/>
          <p:nvPr/>
        </p:nvSpPr>
        <p:spPr>
          <a:xfrm>
            <a:off x="2771801" y="5227751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The secret!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xmlns="" val="297397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Project Specifications:</a:t>
            </a:r>
            <a:br>
              <a:rPr lang="en-US" sz="4800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>
              <a:buClr>
                <a:schemeClr val="accent1"/>
              </a:buClr>
            </a:pPr>
            <a:r>
              <a:rPr lang="en-US" sz="2800" b="1" dirty="0"/>
              <a:t>User requirements</a:t>
            </a:r>
            <a:r>
              <a:rPr lang="en-US" sz="2800" b="1" dirty="0" smtClean="0"/>
              <a:t>:</a:t>
            </a:r>
          </a:p>
          <a:p>
            <a:endParaRPr lang="en-US" sz="2400" dirty="0"/>
          </a:p>
          <a:p>
            <a:pPr marL="411480" lvl="1" indent="0">
              <a:buNone/>
            </a:pPr>
            <a:r>
              <a:rPr lang="en-US" dirty="0"/>
              <a:t>1- Device connects to PC through USB port. </a:t>
            </a:r>
          </a:p>
          <a:p>
            <a:pPr marL="411480" lvl="1" indent="0">
              <a:buNone/>
            </a:pPr>
            <a:r>
              <a:rPr lang="en-US" dirty="0"/>
              <a:t>2- 3 USB ports to connect the flash drives. </a:t>
            </a:r>
          </a:p>
          <a:p>
            <a:pPr marL="411480" lvl="1" indent="0">
              <a:buNone/>
            </a:pPr>
            <a:r>
              <a:rPr lang="en-US" dirty="0"/>
              <a:t>3- The device appears on the PC as a single flash drive. </a:t>
            </a:r>
          </a:p>
          <a:p>
            <a:pPr marL="411480" lvl="1" indent="0">
              <a:buNone/>
            </a:pPr>
            <a:r>
              <a:rPr lang="en-US" dirty="0"/>
              <a:t>4- When a file is transferred to the device, 3 different secret shares are constructed and distributed among 3 connected flash drives (following a 2 out of 3 secret share scheme). </a:t>
            </a:r>
          </a:p>
          <a:p>
            <a:pPr marL="411480" lvl="1" indent="0">
              <a:buNone/>
            </a:pPr>
            <a:r>
              <a:rPr lang="en-US" dirty="0"/>
              <a:t>5- Secret shares will automatically be taken from each </a:t>
            </a:r>
            <a:r>
              <a:rPr lang="en-US" dirty="0" smtClean="0"/>
              <a:t>flash and </a:t>
            </a:r>
            <a:r>
              <a:rPr lang="en-US" dirty="0"/>
              <a:t>the original file will be constructed and viewed in the PC. </a:t>
            </a:r>
          </a:p>
          <a:p>
            <a:pPr marL="411480" lvl="1" indent="0">
              <a:buNone/>
            </a:pPr>
            <a:r>
              <a:rPr lang="en-US" dirty="0"/>
              <a:t>6- Only the secret shared files are viewed by the PC when the device is connected. </a:t>
            </a:r>
          </a:p>
          <a:p>
            <a:pPr marL="342900" lvl="1">
              <a:buClr>
                <a:schemeClr val="accent1"/>
              </a:buClr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1064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Project Specifications: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b="1" dirty="0"/>
              <a:t>Technical specifications</a:t>
            </a:r>
            <a:r>
              <a:rPr lang="en-US" sz="2800" b="1" dirty="0" smtClean="0"/>
              <a:t>:</a:t>
            </a:r>
          </a:p>
          <a:p>
            <a:endParaRPr lang="en-US" sz="2800" dirty="0"/>
          </a:p>
          <a:p>
            <a:pPr marL="411480" lvl="1" indent="0">
              <a:buNone/>
            </a:pPr>
            <a:r>
              <a:rPr lang="en-US" sz="2600" dirty="0"/>
              <a:t>1- The device connects to the PC (USB host) and act as a USB </a:t>
            </a:r>
            <a:r>
              <a:rPr lang="en-US" sz="2600" dirty="0" smtClean="0"/>
              <a:t>device. </a:t>
            </a:r>
            <a:endParaRPr lang="en-US" sz="2600" dirty="0"/>
          </a:p>
          <a:p>
            <a:pPr marL="411480" lvl="1" indent="0">
              <a:buNone/>
            </a:pPr>
            <a:r>
              <a:rPr lang="en-US" sz="2600" dirty="0" smtClean="0"/>
              <a:t>2-we need </a:t>
            </a:r>
            <a:r>
              <a:rPr lang="en-US" sz="2600" dirty="0"/>
              <a:t>3 different USB ports which are used to connect the flash drives </a:t>
            </a:r>
            <a:r>
              <a:rPr lang="en-US" sz="2600" dirty="0" smtClean="0"/>
              <a:t>to </a:t>
            </a:r>
            <a:r>
              <a:rPr lang="en-US" sz="2600" dirty="0"/>
              <a:t>the </a:t>
            </a:r>
            <a:r>
              <a:rPr lang="en-US" sz="2600" dirty="0" smtClean="0"/>
              <a:t>device. </a:t>
            </a:r>
            <a:endParaRPr lang="en-US" sz="2600" dirty="0"/>
          </a:p>
          <a:p>
            <a:pPr marL="411480" lvl="1" indent="0">
              <a:buNone/>
            </a:pPr>
            <a:r>
              <a:rPr lang="en-US" sz="2600" dirty="0"/>
              <a:t>3- </a:t>
            </a:r>
            <a:r>
              <a:rPr lang="en-US" sz="2600" dirty="0" smtClean="0"/>
              <a:t>the </a:t>
            </a:r>
            <a:r>
              <a:rPr lang="en-US" sz="2600" dirty="0"/>
              <a:t>device </a:t>
            </a:r>
            <a:r>
              <a:rPr lang="en-US" sz="2600" dirty="0" smtClean="0"/>
              <a:t>should interact </a:t>
            </a:r>
            <a:r>
              <a:rPr lang="en-US" sz="2600" dirty="0"/>
              <a:t>with the PC as if it is a single flash drive. </a:t>
            </a:r>
          </a:p>
          <a:p>
            <a:pPr marL="411480" lvl="1" indent="0">
              <a:buNone/>
            </a:pPr>
            <a:r>
              <a:rPr lang="en-US" sz="2600" dirty="0"/>
              <a:t>4- </a:t>
            </a:r>
            <a:r>
              <a:rPr lang="en-US" sz="2600" dirty="0" smtClean="0"/>
              <a:t>the </a:t>
            </a:r>
            <a:r>
              <a:rPr lang="en-US" sz="2600" dirty="0"/>
              <a:t>size of the flash drive seen by the PC as the minimum available size in the 3 different flash drives. </a:t>
            </a:r>
          </a:p>
          <a:p>
            <a:pPr marL="411480" lvl="1" indent="0">
              <a:buNone/>
            </a:pPr>
            <a:r>
              <a:rPr lang="en-US" sz="2600" dirty="0"/>
              <a:t>5- </a:t>
            </a:r>
            <a:r>
              <a:rPr lang="en-US" sz="2600" dirty="0" smtClean="0"/>
              <a:t>the device should detect the </a:t>
            </a:r>
            <a:r>
              <a:rPr lang="en-US" sz="2600" dirty="0"/>
              <a:t>availability of secret shares in the connected flash drives and </a:t>
            </a:r>
            <a:r>
              <a:rPr lang="en-US" sz="2600" dirty="0" smtClean="0"/>
              <a:t>construct the </a:t>
            </a:r>
            <a:r>
              <a:rPr lang="en-US" sz="2600" dirty="0"/>
              <a:t>original file using the embedded microcontroller. </a:t>
            </a:r>
          </a:p>
          <a:p>
            <a:pPr marL="411480" lvl="1" indent="0">
              <a:buNone/>
            </a:pPr>
            <a:r>
              <a:rPr lang="en-US" sz="2600" dirty="0"/>
              <a:t>6- When a file is copied to the device, 3 different secret shares are created and copied to the attached flash drives. </a:t>
            </a:r>
          </a:p>
          <a:p>
            <a:pPr marL="411480" lvl="1" indent="0">
              <a:buNone/>
            </a:pPr>
            <a:r>
              <a:rPr lang="en-US" sz="2600" dirty="0"/>
              <a:t>7- When the pc asks for the available files in the device, the device will respond with information about the secret shared files only. </a:t>
            </a:r>
          </a:p>
          <a:p>
            <a:pPr marL="114300" indent="0">
              <a:buNone/>
            </a:pPr>
            <a:endParaRPr lang="en-US" sz="28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123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design so far.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2400" dirty="0" smtClean="0"/>
              <a:t>What </a:t>
            </a:r>
            <a:r>
              <a:rPr lang="en-US" sz="2400" dirty="0"/>
              <a:t>we have </a:t>
            </a:r>
            <a:r>
              <a:rPr lang="en-US" sz="2400" dirty="0" smtClean="0"/>
              <a:t>decided on: </a:t>
            </a:r>
          </a:p>
          <a:p>
            <a:pPr marL="114300" indent="0">
              <a:buNone/>
            </a:pPr>
            <a:endParaRPr lang="en-US" sz="2400" dirty="0" smtClean="0"/>
          </a:p>
          <a:p>
            <a:pPr marL="114300" indent="0"/>
            <a:r>
              <a:rPr lang="en-US" sz="2400" dirty="0" smtClean="0"/>
              <a:t> chose to design the device using </a:t>
            </a:r>
            <a:r>
              <a:rPr lang="en-US" sz="2400" dirty="0" err="1" smtClean="0"/>
              <a:t>Arduino</a:t>
            </a:r>
            <a:r>
              <a:rPr lang="en-US" sz="2400" dirty="0" smtClean="0"/>
              <a:t> mega microcontroller</a:t>
            </a:r>
          </a:p>
          <a:p>
            <a:pPr marL="114300" indent="0">
              <a:buNone/>
            </a:pPr>
            <a:endParaRPr lang="en-US" sz="2400" dirty="0" smtClean="0"/>
          </a:p>
          <a:p>
            <a:pPr marL="114300" indent="0"/>
            <a:r>
              <a:rPr lang="en-US" sz="2400" dirty="0" smtClean="0"/>
              <a:t> chose to use USB host shields to connect between the microcontroller and the 3 flash drives </a:t>
            </a:r>
          </a:p>
          <a:p>
            <a:pPr marL="114300" indent="0">
              <a:buNone/>
            </a:pPr>
            <a:endParaRPr lang="en-US" sz="2400" dirty="0" smtClean="0"/>
          </a:p>
          <a:p>
            <a:pPr marL="114300" indent="0"/>
            <a:r>
              <a:rPr lang="en-US" sz="2400" dirty="0" smtClean="0"/>
              <a:t> Currently </a:t>
            </a:r>
            <a:r>
              <a:rPr lang="en-US" sz="2400" dirty="0"/>
              <a:t>working on communication between pc and </a:t>
            </a:r>
            <a:r>
              <a:rPr lang="en-US" sz="2400" dirty="0" smtClean="0"/>
              <a:t>microcontroller (how can the microcontroller act as a flash drive when viewed by the PC)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64603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Completed Tasks.</a:t>
            </a:r>
            <a:br>
              <a:rPr lang="en-US" sz="4800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did a literature </a:t>
            </a:r>
            <a:r>
              <a:rPr lang="en-US" dirty="0" smtClean="0"/>
              <a:t>survey about USB and USB hubs to understand how they work.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We did some research </a:t>
            </a:r>
            <a:r>
              <a:rPr lang="en-US" dirty="0"/>
              <a:t>to decide on a design whether using microcontrollers or </a:t>
            </a:r>
            <a:r>
              <a:rPr lang="en-US" dirty="0" smtClean="0"/>
              <a:t>FPGA.</a:t>
            </a:r>
          </a:p>
          <a:p>
            <a:pPr marL="114300" indent="0">
              <a:buNone/>
            </a:pPr>
            <a:r>
              <a:rPr lang="en-US" dirty="0" smtClean="0"/>
              <a:t> </a:t>
            </a:r>
          </a:p>
          <a:p>
            <a:r>
              <a:rPr lang="en-US" dirty="0"/>
              <a:t>Research </a:t>
            </a:r>
            <a:r>
              <a:rPr lang="en-US" dirty="0" smtClean="0"/>
              <a:t>on how to </a:t>
            </a:r>
            <a:r>
              <a:rPr lang="en-US" dirty="0"/>
              <a:t>communicate with flash drives through USB ports using an </a:t>
            </a:r>
            <a:r>
              <a:rPr lang="en-US" dirty="0" err="1"/>
              <a:t>Arduino</a:t>
            </a:r>
            <a:r>
              <a:rPr lang="en-US" dirty="0"/>
              <a:t> microcontroller and USB host shields. 	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4407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To do.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to do some research on how to </a:t>
            </a:r>
            <a:r>
              <a:rPr lang="en-US" dirty="0"/>
              <a:t>communicate with the PC (USB Host) using </a:t>
            </a:r>
            <a:r>
              <a:rPr lang="en-US" dirty="0" smtClean="0"/>
              <a:t>the device </a:t>
            </a:r>
            <a:r>
              <a:rPr lang="en-US" dirty="0"/>
              <a:t>and </a:t>
            </a:r>
            <a:r>
              <a:rPr lang="en-US" dirty="0" smtClean="0"/>
              <a:t>make it act </a:t>
            </a:r>
            <a:r>
              <a:rPr lang="en-US" dirty="0"/>
              <a:t>as a flash </a:t>
            </a:r>
            <a:r>
              <a:rPr lang="en-US" dirty="0" smtClean="0"/>
              <a:t>drive</a:t>
            </a:r>
            <a:r>
              <a:rPr lang="en-US" i="1" dirty="0" smtClean="0"/>
              <a:t>. (in progress)</a:t>
            </a:r>
          </a:p>
          <a:p>
            <a:endParaRPr lang="en-US" dirty="0" smtClean="0"/>
          </a:p>
          <a:p>
            <a:r>
              <a:rPr lang="en-US" dirty="0" smtClean="0"/>
              <a:t>Write the code to </a:t>
            </a:r>
            <a:r>
              <a:rPr lang="en-US" dirty="0"/>
              <a:t>establish successful communication with the PC and the flash drives (USB shields</a:t>
            </a:r>
            <a:r>
              <a:rPr lang="en-US" dirty="0" smtClean="0"/>
              <a:t>). </a:t>
            </a:r>
          </a:p>
          <a:p>
            <a:endParaRPr lang="en-US" dirty="0" smtClean="0"/>
          </a:p>
          <a:p>
            <a:r>
              <a:rPr lang="en-US" dirty="0" smtClean="0"/>
              <a:t>Write the code </a:t>
            </a:r>
            <a:r>
              <a:rPr lang="en-US" dirty="0"/>
              <a:t>for the </a:t>
            </a:r>
            <a:r>
              <a:rPr lang="en-US" dirty="0" smtClean="0"/>
              <a:t>device to </a:t>
            </a:r>
            <a:r>
              <a:rPr lang="en-US" dirty="0"/>
              <a:t>perform the right functionality and to meet all requirements. 	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Testing and </a:t>
            </a:r>
            <a:r>
              <a:rPr lang="en-US" dirty="0" smtClean="0"/>
              <a:t>debugging.</a:t>
            </a:r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8412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أصل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94</TotalTime>
  <Words>614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تجاور</vt:lpstr>
      <vt:lpstr>  3WSDS  3-Way Secure Data Splitting   Supervisor: Dr. Talal Alkharobi  </vt:lpstr>
      <vt:lpstr>Outline</vt:lpstr>
      <vt:lpstr>Why do we need 3WSDS? </vt:lpstr>
      <vt:lpstr>What is 3WSDS? </vt:lpstr>
      <vt:lpstr>Project Specifications: </vt:lpstr>
      <vt:lpstr>Project Specifications:</vt:lpstr>
      <vt:lpstr>Proposed design so far.</vt:lpstr>
      <vt:lpstr>Completed Tasks. </vt:lpstr>
      <vt:lpstr>To do.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3WSDS  3-Way Secure Data Splitting   Supervisor: Dr. Talal Alkharobi</dc:title>
  <dc:creator>HI</dc:creator>
  <cp:lastModifiedBy>st201081340</cp:lastModifiedBy>
  <cp:revision>12</cp:revision>
  <dcterms:created xsi:type="dcterms:W3CDTF">2014-03-17T12:37:11Z</dcterms:created>
  <dcterms:modified xsi:type="dcterms:W3CDTF">2014-03-18T10:54:22Z</dcterms:modified>
</cp:coreProperties>
</file>